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4" r:id="rId1"/>
  </p:sldMasterIdLst>
  <p:notesMasterIdLst>
    <p:notesMasterId r:id="rId49"/>
  </p:notesMasterIdLst>
  <p:handoutMasterIdLst>
    <p:handoutMasterId r:id="rId50"/>
  </p:handoutMasterIdLst>
  <p:sldIdLst>
    <p:sldId id="463" r:id="rId2"/>
    <p:sldId id="326" r:id="rId3"/>
    <p:sldId id="282" r:id="rId4"/>
    <p:sldId id="325" r:id="rId5"/>
    <p:sldId id="340" r:id="rId6"/>
    <p:sldId id="328" r:id="rId7"/>
    <p:sldId id="297" r:id="rId8"/>
    <p:sldId id="298" r:id="rId9"/>
    <p:sldId id="474" r:id="rId10"/>
    <p:sldId id="383" r:id="rId11"/>
    <p:sldId id="384" r:id="rId12"/>
    <p:sldId id="306" r:id="rId13"/>
    <p:sldId id="396" r:id="rId14"/>
    <p:sldId id="303" r:id="rId15"/>
    <p:sldId id="475" r:id="rId16"/>
    <p:sldId id="398" r:id="rId17"/>
    <p:sldId id="304" r:id="rId18"/>
    <p:sldId id="348" r:id="rId19"/>
    <p:sldId id="307" r:id="rId20"/>
    <p:sldId id="309" r:id="rId21"/>
    <p:sldId id="376" r:id="rId22"/>
    <p:sldId id="377" r:id="rId23"/>
    <p:sldId id="310" r:id="rId24"/>
    <p:sldId id="311" r:id="rId25"/>
    <p:sldId id="312" r:id="rId26"/>
    <p:sldId id="491" r:id="rId27"/>
    <p:sldId id="492" r:id="rId28"/>
    <p:sldId id="476" r:id="rId29"/>
    <p:sldId id="486" r:id="rId30"/>
    <p:sldId id="479" r:id="rId31"/>
    <p:sldId id="489" r:id="rId32"/>
    <p:sldId id="490" r:id="rId33"/>
    <p:sldId id="460" r:id="rId34"/>
    <p:sldId id="461" r:id="rId35"/>
    <p:sldId id="464" r:id="rId36"/>
    <p:sldId id="465" r:id="rId37"/>
    <p:sldId id="341" r:id="rId38"/>
    <p:sldId id="342" r:id="rId39"/>
    <p:sldId id="347" r:id="rId40"/>
    <p:sldId id="335" r:id="rId41"/>
    <p:sldId id="389" r:id="rId42"/>
    <p:sldId id="345" r:id="rId43"/>
    <p:sldId id="361" r:id="rId44"/>
    <p:sldId id="388" r:id="rId45"/>
    <p:sldId id="395" r:id="rId46"/>
    <p:sldId id="362" r:id="rId47"/>
    <p:sldId id="466" r:id="rId48"/>
  </p:sldIdLst>
  <p:sldSz cx="9144000" cy="6858000" type="screen4x3"/>
  <p:notesSz cx="6807200" cy="9906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497D"/>
    <a:srgbClr val="0000CC"/>
    <a:srgbClr val="9900FF"/>
    <a:srgbClr val="CC00FF"/>
    <a:srgbClr val="D68BE5"/>
    <a:srgbClr val="0066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7151" autoAdjust="0"/>
  </p:normalViewPr>
  <p:slideViewPr>
    <p:cSldViewPr>
      <p:cViewPr>
        <p:scale>
          <a:sx n="50" d="100"/>
          <a:sy n="50" d="100"/>
        </p:scale>
        <p:origin x="-528" y="186"/>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530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34819" name="Rectangle 3"/>
          <p:cNvSpPr>
            <a:spLocks noGrp="1" noChangeArrowheads="1"/>
          </p:cNvSpPr>
          <p:nvPr>
            <p:ph type="dt" sz="quarter" idx="1"/>
          </p:nvPr>
        </p:nvSpPr>
        <p:spPr bwMode="auto">
          <a:xfrm>
            <a:off x="3856038" y="0"/>
            <a:ext cx="2949575" cy="49530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34820" name="Rectangle 4"/>
          <p:cNvSpPr>
            <a:spLocks noGrp="1" noChangeArrowheads="1"/>
          </p:cNvSpPr>
          <p:nvPr>
            <p:ph type="ftr" sz="quarter" idx="2"/>
          </p:nvPr>
        </p:nvSpPr>
        <p:spPr bwMode="auto">
          <a:xfrm>
            <a:off x="0" y="9409113"/>
            <a:ext cx="2949575" cy="495300"/>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34821" name="Rectangle 5"/>
          <p:cNvSpPr>
            <a:spLocks noGrp="1" noChangeArrowheads="1"/>
          </p:cNvSpPr>
          <p:nvPr>
            <p:ph type="sldNum" sz="quarter" idx="3"/>
          </p:nvPr>
        </p:nvSpPr>
        <p:spPr bwMode="auto">
          <a:xfrm>
            <a:off x="3856038" y="9409113"/>
            <a:ext cx="2949575" cy="495300"/>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a:defRPr sz="1200">
                <a:latin typeface="Arial" charset="0"/>
                <a:ea typeface="宋体" pitchFamily="2" charset="-122"/>
              </a:defRPr>
            </a:lvl1pPr>
          </a:lstStyle>
          <a:p>
            <a:pPr>
              <a:defRPr/>
            </a:pPr>
            <a:fld id="{01D9AFC8-B989-4AE9-B415-915D49DE8442}" type="slidenum">
              <a:rPr lang="en-US" altLang="zh-CN"/>
              <a:pPr>
                <a:defRPr/>
              </a:pPr>
              <a:t>‹#›</a:t>
            </a:fld>
            <a:endParaRPr lang="en-US" altLang="zh-CN"/>
          </a:p>
        </p:txBody>
      </p:sp>
    </p:spTree>
    <p:extLst>
      <p:ext uri="{BB962C8B-B14F-4D97-AF65-F5344CB8AC3E}">
        <p14:creationId xmlns:p14="http://schemas.microsoft.com/office/powerpoint/2010/main" val="2234860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5300"/>
          </a:xfrm>
          <a:prstGeom prst="rect">
            <a:avLst/>
          </a:prstGeom>
        </p:spPr>
        <p:txBody>
          <a:bodyPr vert="horz" lIns="92437" tIns="46218" rIns="92437" bIns="46218"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56038" y="0"/>
            <a:ext cx="2949575" cy="495300"/>
          </a:xfrm>
          <a:prstGeom prst="rect">
            <a:avLst/>
          </a:prstGeom>
        </p:spPr>
        <p:txBody>
          <a:bodyPr vert="horz" lIns="92437" tIns="46218" rIns="92437" bIns="46218" rtlCol="0"/>
          <a:lstStyle>
            <a:lvl1pPr algn="r">
              <a:defRPr sz="1200">
                <a:latin typeface="Arial" charset="0"/>
                <a:ea typeface="宋体" charset="-122"/>
              </a:defRPr>
            </a:lvl1pPr>
          </a:lstStyle>
          <a:p>
            <a:pPr>
              <a:defRPr/>
            </a:pPr>
            <a:fld id="{B7636D7C-D846-4059-A339-47681C565A12}" type="datetimeFigureOut">
              <a:rPr lang="zh-CN" altLang="en-US"/>
              <a:pPr>
                <a:defRPr/>
              </a:pPr>
              <a:t>2013/11/17</a:t>
            </a:fld>
            <a:endParaRPr lang="zh-CN" altLang="en-US"/>
          </a:p>
        </p:txBody>
      </p:sp>
      <p:sp>
        <p:nvSpPr>
          <p:cNvPr id="4" name="幻灯片图像占位符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2437" tIns="46218" rIns="92437" bIns="46218" rtlCol="0" anchor="ctr"/>
          <a:lstStyle/>
          <a:p>
            <a:pPr lvl="0"/>
            <a:endParaRPr lang="zh-CN" altLang="en-US" noProof="0" smtClean="0"/>
          </a:p>
        </p:txBody>
      </p:sp>
      <p:sp>
        <p:nvSpPr>
          <p:cNvPr id="5" name="备注占位符 4"/>
          <p:cNvSpPr>
            <a:spLocks noGrp="1"/>
          </p:cNvSpPr>
          <p:nvPr>
            <p:ph type="body" sz="quarter" idx="3"/>
          </p:nvPr>
        </p:nvSpPr>
        <p:spPr>
          <a:xfrm>
            <a:off x="681038" y="4705350"/>
            <a:ext cx="5445125" cy="4457700"/>
          </a:xfrm>
          <a:prstGeom prst="rect">
            <a:avLst/>
          </a:prstGeom>
        </p:spPr>
        <p:txBody>
          <a:bodyPr vert="horz" wrap="square" lIns="92437" tIns="46218" rIns="92437" bIns="46218"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09113"/>
            <a:ext cx="2949575" cy="495300"/>
          </a:xfrm>
          <a:prstGeom prst="rect">
            <a:avLst/>
          </a:prstGeom>
        </p:spPr>
        <p:txBody>
          <a:bodyPr vert="horz" lIns="92437" tIns="46218" rIns="92437" bIns="46218"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56038" y="9409113"/>
            <a:ext cx="2949575" cy="495300"/>
          </a:xfrm>
          <a:prstGeom prst="rect">
            <a:avLst/>
          </a:prstGeom>
        </p:spPr>
        <p:txBody>
          <a:bodyPr vert="horz" lIns="92437" tIns="46218" rIns="92437" bIns="46218" rtlCol="0" anchor="b"/>
          <a:lstStyle>
            <a:lvl1pPr algn="r">
              <a:defRPr sz="1200">
                <a:latin typeface="Arial" charset="0"/>
                <a:ea typeface="宋体" charset="-122"/>
              </a:defRPr>
            </a:lvl1pPr>
          </a:lstStyle>
          <a:p>
            <a:pPr>
              <a:defRPr/>
            </a:pPr>
            <a:fld id="{18B5470B-ACB7-44EC-8827-35443326AEF6}" type="slidenum">
              <a:rPr lang="zh-CN" altLang="en-US"/>
              <a:pPr>
                <a:defRPr/>
              </a:pPr>
              <a:t>‹#›</a:t>
            </a:fld>
            <a:endParaRPr lang="zh-CN" altLang="en-US"/>
          </a:p>
        </p:txBody>
      </p:sp>
    </p:spTree>
    <p:extLst>
      <p:ext uri="{BB962C8B-B14F-4D97-AF65-F5344CB8AC3E}">
        <p14:creationId xmlns:p14="http://schemas.microsoft.com/office/powerpoint/2010/main" val="234605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325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622EA2E-3785-49E0-B73B-837E0F2BD0A4}" type="slidenum">
              <a:rPr lang="zh-CN" altLang="en-US" smtClean="0">
                <a:latin typeface="Arial" pitchFamily="34" charset="0"/>
                <a:ea typeface="宋体" pitchFamily="2" charset="-122"/>
              </a:rPr>
              <a:pPr/>
              <a:t>1</a:t>
            </a:fld>
            <a:endParaRPr lang="en-US" altLang="zh-CN" smtClean="0">
              <a:latin typeface="Arial" pitchFamily="34" charset="0"/>
              <a:ea typeface="宋体" pitchFamily="2" charset="-122"/>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3"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624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D8BF9-BDAD-42FC-969A-05C4798567C9}" type="slidenum">
              <a:rPr lang="en-US" altLang="zh-TW" smtClean="0">
                <a:latin typeface="Arial" pitchFamily="34" charset="0"/>
                <a:ea typeface="新細明體" pitchFamily="18" charset="-120"/>
              </a:rPr>
              <a:pPr/>
              <a:t>10</a:t>
            </a:fld>
            <a:endParaRPr lang="en-US" altLang="zh-TW" smtClean="0">
              <a:latin typeface="Arial" pitchFamily="34" charset="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A96DDB-AC46-4175-B7EF-4489284ECCEB}" type="slidenum">
              <a:rPr lang="en-US" altLang="zh-TW" smtClean="0">
                <a:latin typeface="Arial" pitchFamily="34" charset="0"/>
                <a:ea typeface="新細明體" pitchFamily="18" charset="-120"/>
              </a:rPr>
              <a:pPr/>
              <a:t>11</a:t>
            </a:fld>
            <a:endParaRPr lang="en-US" altLang="zh-TW" smtClean="0">
              <a:latin typeface="Arial" pitchFamily="34" charset="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45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4F8116-FA19-4829-B346-D8825C078E01}" type="slidenum">
              <a:rPr lang="zh-CN" altLang="en-US" smtClean="0">
                <a:latin typeface="Arial" pitchFamily="34" charset="0"/>
                <a:ea typeface="宋体" pitchFamily="2" charset="-122"/>
              </a:rPr>
              <a:pPr/>
              <a:t>12</a:t>
            </a:fld>
            <a:endParaRPr lang="en-US" altLang="zh-CN" smtClean="0">
              <a:latin typeface="Arial" pitchFamily="34" charset="0"/>
              <a:ea typeface="宋体" pitchFamily="2" charset="-122"/>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7"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55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3139AA-96D2-4246-9895-7554374B8033}" type="slidenum">
              <a:rPr lang="zh-CN" altLang="en-US" smtClean="0">
                <a:latin typeface="Arial" pitchFamily="34" charset="0"/>
                <a:ea typeface="宋体" pitchFamily="2" charset="-122"/>
              </a:rPr>
              <a:pPr/>
              <a:t>13</a:t>
            </a:fld>
            <a:endParaRPr lang="en-US" altLang="zh-CN" smtClean="0">
              <a:latin typeface="Arial" pitchFamily="34" charset="0"/>
              <a:ea typeface="宋体" pitchFamily="2" charset="-122"/>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1"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65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5961CD-E306-4940-8862-B7B1227CBF54}" type="slidenum">
              <a:rPr lang="zh-CN" altLang="en-US" smtClean="0">
                <a:latin typeface="Arial" pitchFamily="34" charset="0"/>
                <a:ea typeface="宋体" pitchFamily="2" charset="-122"/>
              </a:rPr>
              <a:pPr/>
              <a:t>14</a:t>
            </a:fld>
            <a:endParaRPr lang="en-US" altLang="zh-CN" smtClean="0">
              <a:latin typeface="Arial" pitchFamily="34" charset="0"/>
              <a:ea typeface="宋体" pitchFamily="2" charset="-122"/>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5"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75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979EBC0-BD57-49EC-8493-EAEC8CE5701C}" type="slidenum">
              <a:rPr lang="zh-CN" altLang="en-US" smtClean="0">
                <a:latin typeface="Arial" pitchFamily="34" charset="0"/>
                <a:ea typeface="宋体" pitchFamily="2" charset="-122"/>
              </a:rPr>
              <a:pPr/>
              <a:t>15</a:t>
            </a:fld>
            <a:endParaRPr lang="en-US" altLang="zh-CN" smtClean="0">
              <a:latin typeface="Arial" pitchFamily="34" charset="0"/>
              <a:ea typeface="宋体" pitchFamily="2" charset="-122"/>
            </a:endParaRP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9"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86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E11EC7B-197D-44EC-A62C-4BBD358D099B}" type="slidenum">
              <a:rPr lang="zh-CN" altLang="en-US" smtClean="0">
                <a:latin typeface="Arial" pitchFamily="34" charset="0"/>
                <a:ea typeface="宋体" pitchFamily="2" charset="-122"/>
              </a:rPr>
              <a:pPr/>
              <a:t>16</a:t>
            </a:fld>
            <a:endParaRPr lang="en-US" altLang="zh-CN" smtClean="0">
              <a:latin typeface="Arial" pitchFamily="34" charset="0"/>
              <a:ea typeface="宋体" pitchFamily="2" charset="-122"/>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96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07100D-19FD-43D1-AA29-DD62F86D1394}" type="slidenum">
              <a:rPr lang="zh-CN" altLang="en-US" smtClean="0">
                <a:latin typeface="Arial" pitchFamily="34" charset="0"/>
                <a:ea typeface="宋体" pitchFamily="2" charset="-122"/>
              </a:rPr>
              <a:pPr/>
              <a:t>17</a:t>
            </a:fld>
            <a:endParaRPr lang="en-US" altLang="zh-CN" smtClean="0">
              <a:latin typeface="Arial" pitchFamily="34" charset="0"/>
              <a:ea typeface="宋体" pitchFamily="2" charset="-122"/>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706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6E3CC9-1585-478D-98FD-B44357AC56E7}" type="slidenum">
              <a:rPr lang="zh-CN" altLang="en-US" smtClean="0">
                <a:latin typeface="Arial" pitchFamily="34" charset="0"/>
                <a:ea typeface="宋体" pitchFamily="2" charset="-122"/>
              </a:rPr>
              <a:pPr/>
              <a:t>18</a:t>
            </a:fld>
            <a:endParaRPr lang="en-US" altLang="zh-CN" smtClean="0">
              <a:latin typeface="Arial" pitchFamily="34" charset="0"/>
              <a:ea typeface="宋体" pitchFamily="2" charset="-122"/>
            </a:endParaRPr>
          </a:p>
        </p:txBody>
      </p:sp>
      <p:sp>
        <p:nvSpPr>
          <p:cNvPr id="706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1"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716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5409C7-B9FA-4428-84F6-65842D7DDD40}" type="slidenum">
              <a:rPr lang="zh-CN" altLang="en-US" smtClean="0">
                <a:latin typeface="Arial" pitchFamily="34" charset="0"/>
                <a:ea typeface="宋体" pitchFamily="2" charset="-122"/>
              </a:rPr>
              <a:pPr/>
              <a:t>19</a:t>
            </a:fld>
            <a:endParaRPr lang="en-US" altLang="zh-CN" smtClean="0">
              <a:latin typeface="Arial" pitchFamily="34" charset="0"/>
              <a:ea typeface="宋体" pitchFamily="2" charset="-122"/>
            </a:endParaRP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5"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42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799EE9-1821-4525-BE73-C732B53063D4}" type="slidenum">
              <a:rPr lang="zh-CN" altLang="en-US" smtClean="0">
                <a:latin typeface="Arial" pitchFamily="34" charset="0"/>
                <a:ea typeface="宋体" pitchFamily="2" charset="-122"/>
              </a:rPr>
              <a:pPr/>
              <a:t>2</a:t>
            </a:fld>
            <a:endParaRPr lang="en-US" altLang="zh-CN" smtClean="0">
              <a:latin typeface="Arial" pitchFamily="34" charset="0"/>
              <a:ea typeface="宋体" pitchFamily="2" charset="-122"/>
            </a:endParaRPr>
          </a:p>
        </p:txBody>
      </p:sp>
      <p:sp>
        <p:nvSpPr>
          <p:cNvPr id="542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7"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a:lstStyle/>
          <a:p>
            <a:endParaRPr lang="zh-CN" altLang="en-US" smtClean="0"/>
          </a:p>
        </p:txBody>
      </p:sp>
      <p:sp>
        <p:nvSpPr>
          <p:cNvPr id="727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3DB068-E744-497A-BEE6-5AB4417FFE0C}" type="slidenum">
              <a:rPr lang="zh-TW" altLang="en-US" smtClean="0">
                <a:latin typeface="Arial" pitchFamily="34" charset="0"/>
                <a:ea typeface="宋体" pitchFamily="2" charset="-122"/>
              </a:rPr>
              <a:pPr/>
              <a:t>21</a:t>
            </a:fld>
            <a:endParaRPr lang="zh-TW" altLang="en-US" smtClean="0">
              <a:latin typeface="Arial"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a:lstStyle/>
          <a:p>
            <a:endParaRPr lang="zh-CN" altLang="en-US" smtClean="0"/>
          </a:p>
        </p:txBody>
      </p:sp>
      <p:sp>
        <p:nvSpPr>
          <p:cNvPr id="737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AE2EF2-F34C-40FE-A8CE-4CF822B9D935}" type="slidenum">
              <a:rPr lang="zh-TW" altLang="en-US" smtClean="0">
                <a:latin typeface="Arial" pitchFamily="34" charset="0"/>
                <a:ea typeface="宋体" pitchFamily="2" charset="-122"/>
              </a:rPr>
              <a:pPr/>
              <a:t>22</a:t>
            </a:fld>
            <a:endParaRPr lang="zh-TW" altLang="en-US" smtClean="0">
              <a:latin typeface="Arial"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7475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B50808-E916-49EC-80D8-BBBE12F76A5D}" type="slidenum">
              <a:rPr lang="zh-CN" altLang="en-US" smtClean="0">
                <a:latin typeface="Arial" pitchFamily="34" charset="0"/>
                <a:ea typeface="宋体" pitchFamily="2" charset="-122"/>
              </a:rPr>
              <a:pPr/>
              <a:t>23</a:t>
            </a:fld>
            <a:endParaRPr lang="en-US" altLang="zh-CN" smtClean="0">
              <a:latin typeface="Arial" pitchFamily="34" charset="0"/>
              <a:ea typeface="宋体" pitchFamily="2" charset="-122"/>
            </a:endParaRPr>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7"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757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FC3806-63EB-4E85-AEFC-BFBCDE7B8127}" type="slidenum">
              <a:rPr lang="zh-CN" altLang="en-US" smtClean="0">
                <a:latin typeface="Arial" pitchFamily="34" charset="0"/>
                <a:ea typeface="宋体" pitchFamily="2" charset="-122"/>
              </a:rPr>
              <a:pPr/>
              <a:t>24</a:t>
            </a:fld>
            <a:endParaRPr lang="en-US" altLang="zh-CN" smtClean="0">
              <a:latin typeface="Arial" pitchFamily="34" charset="0"/>
              <a:ea typeface="宋体" pitchFamily="2" charset="-122"/>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7680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DC69F7-197C-4754-9EF6-19C00CE3DA98}" type="slidenum">
              <a:rPr lang="zh-CN" altLang="en-US" smtClean="0">
                <a:latin typeface="Arial" pitchFamily="34" charset="0"/>
                <a:ea typeface="宋体" pitchFamily="2" charset="-122"/>
              </a:rPr>
              <a:pPr/>
              <a:t>25</a:t>
            </a:fld>
            <a:endParaRPr lang="en-US" altLang="zh-CN" smtClean="0">
              <a:latin typeface="Arial" pitchFamily="34" charset="0"/>
              <a:ea typeface="宋体" pitchFamily="2" charset="-122"/>
            </a:endParaRPr>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5"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55223" y="9408712"/>
            <a:ext cx="2950374" cy="495699"/>
          </a:xfrm>
          <a:prstGeom prst="rect">
            <a:avLst/>
          </a:prstGeom>
          <a:noFill/>
          <a:ln w="9525">
            <a:noFill/>
            <a:miter lim="800000"/>
            <a:headEnd/>
            <a:tailEnd/>
          </a:ln>
        </p:spPr>
        <p:txBody>
          <a:bodyPr lIns="90995" tIns="45497" rIns="90995" bIns="45497" anchor="b"/>
          <a:lstStyle/>
          <a:p>
            <a:pPr algn="r" defTabSz="909204"/>
            <a:fld id="{C56E320E-4D98-4735-879F-97924B69D0B2}" type="slidenum">
              <a:rPr lang="en-US" altLang="zh-TW" sz="1200">
                <a:solidFill>
                  <a:prstClr val="black"/>
                </a:solidFill>
              </a:rPr>
              <a:pPr algn="r" defTabSz="909204"/>
              <a:t>26</a:t>
            </a:fld>
            <a:endParaRPr lang="en-US" altLang="zh-TW" sz="1200" dirty="0">
              <a:solidFill>
                <a:prstClr val="black"/>
              </a:solidFill>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a:noFill/>
          <a:ln/>
        </p:spPr>
        <p:txBody>
          <a:bodyPr lIns="90995" tIns="45497" rIns="90995" bIns="45497"/>
          <a:lstStyle/>
          <a:p>
            <a:pPr defTabSz="915680" eaLnBrk="1" fontAlgn="auto" hangingPunct="1">
              <a:spcBef>
                <a:spcPct val="0"/>
              </a:spcBef>
              <a:spcAft>
                <a:spcPts val="0"/>
              </a:spcAft>
              <a:defRPr/>
            </a:pPr>
            <a:r>
              <a:rPr lang="zh-CN" altLang="en-US" dirty="0" smtClean="0"/>
              <a:t>抗老基因，重设人生</a:t>
            </a:r>
            <a:r>
              <a:rPr lang="zh-CN" altLang="en-US" baseline="0" dirty="0" smtClean="0"/>
              <a:t> 论坛</a:t>
            </a:r>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幻灯片图像占位符 1"/>
          <p:cNvSpPr>
            <a:spLocks noGrp="1" noRot="1" noChangeAspect="1" noTextEdit="1"/>
          </p:cNvSpPr>
          <p:nvPr>
            <p:ph type="sldImg"/>
          </p:nvPr>
        </p:nvSpPr>
        <p:spPr bwMode="auto">
          <a:noFill/>
          <a:ln>
            <a:solidFill>
              <a:srgbClr val="000000"/>
            </a:solidFill>
            <a:miter lim="800000"/>
            <a:headEnd/>
            <a:tailEnd/>
          </a:ln>
        </p:spPr>
      </p:sp>
      <p:sp>
        <p:nvSpPr>
          <p:cNvPr id="54886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488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EDBD4-0DB0-4E37-9B52-768BC8DF12D4}" type="slidenum">
              <a:rPr lang="zh-CN" altLang="en-US">
                <a:solidFill>
                  <a:prstClr val="black"/>
                </a:solidFill>
              </a:rPr>
              <a:pPr fontAlgn="base">
                <a:spcBef>
                  <a:spcPct val="0"/>
                </a:spcBef>
                <a:spcAft>
                  <a:spcPct val="0"/>
                </a:spcAft>
              </a:pPr>
              <a:t>27</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9875" name="슬라이드 노트 개체 틀 2"/>
          <p:cNvSpPr>
            <a:spLocks noGrp="1"/>
          </p:cNvSpPr>
          <p:nvPr>
            <p:ph type="body" idx="1"/>
          </p:nvPr>
        </p:nvSpPr>
        <p:spPr bwMode="auto">
          <a:noFill/>
        </p:spPr>
        <p:txBody>
          <a:bodyPr/>
          <a:lstStyle/>
          <a:p>
            <a:r>
              <a:rPr lang="zh-CN" altLang="en-US" smtClean="0"/>
              <a:t>天天开口</a:t>
            </a:r>
            <a:r>
              <a:rPr lang="en-US" altLang="zh-CN" smtClean="0"/>
              <a:t>=</a:t>
            </a:r>
            <a:r>
              <a:rPr lang="zh-CN" altLang="en-US" smtClean="0"/>
              <a:t>广泛建设</a:t>
            </a:r>
            <a:endParaRPr lang="en-US" altLang="zh-CN" smtClean="0"/>
          </a:p>
          <a:p>
            <a:r>
              <a:rPr lang="zh-CN" altLang="en-US" smtClean="0"/>
              <a:t>年年创星</a:t>
            </a:r>
            <a:r>
              <a:rPr lang="en-US" altLang="zh-CN" smtClean="0"/>
              <a:t>=</a:t>
            </a:r>
            <a:r>
              <a:rPr lang="zh-CN" altLang="en-US" smtClean="0"/>
              <a:t>深化发展</a:t>
            </a:r>
            <a:endParaRPr lang="ko-KR" altLang="ko-KR" smtClean="0">
              <a:cs typeface="맑은 고딕"/>
            </a:endParaRPr>
          </a:p>
        </p:txBody>
      </p:sp>
      <p:sp>
        <p:nvSpPr>
          <p:cNvPr id="79876"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438DA-896A-4E5A-8DAB-EB3B3B12DD0D}" type="slidenum">
              <a:rPr lang="ko-KR" altLang="en-US" smtClean="0">
                <a:latin typeface="Arial" pitchFamily="34" charset="0"/>
                <a:ea typeface="宋体" pitchFamily="2" charset="-122"/>
              </a:rPr>
              <a:pPr/>
              <a:t>28</a:t>
            </a:fld>
            <a:endParaRPr lang="ko-KR" altLang="en-US" smtClean="0">
              <a:latin typeface="Arial" pitchFamily="34" charset="0"/>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07937D-E006-4632-965D-C9C336292778}" type="slidenum">
              <a:rPr lang="zh-TW" altLang="en-US" smtClean="0">
                <a:latin typeface="Arial" pitchFamily="34" charset="0"/>
                <a:ea typeface="宋体" pitchFamily="2" charset="-122"/>
              </a:rPr>
              <a:pPr/>
              <a:t>30</a:t>
            </a:fld>
            <a:endParaRPr lang="zh-TW" altLang="en-US" smtClean="0">
              <a:latin typeface="Arial" pitchFamily="34" charset="0"/>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分成</a:t>
            </a:r>
            <a:r>
              <a:rPr lang="en-US" altLang="zh-CN" dirty="0" smtClean="0"/>
              <a:t>2</a:t>
            </a:r>
            <a:r>
              <a:rPr lang="zh-CN" altLang="en-US" dirty="0" smtClean="0"/>
              <a:t>張</a:t>
            </a:r>
            <a:endParaRPr 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ヒラギノ角ゴ Pro W3" pitchFamily="-111" charset="-128"/>
              </a:defRPr>
            </a:lvl1pPr>
            <a:lvl2pPr marL="742950" indent="-285750" eaLnBrk="0" hangingPunct="0">
              <a:defRPr>
                <a:solidFill>
                  <a:schemeClr val="tx1"/>
                </a:solidFill>
                <a:latin typeface="Arial" charset="0"/>
                <a:ea typeface="ヒラギノ角ゴ Pro W3" pitchFamily="-111" charset="-128"/>
              </a:defRPr>
            </a:lvl2pPr>
            <a:lvl3pPr marL="1143000" indent="-228600" eaLnBrk="0" hangingPunct="0">
              <a:defRPr>
                <a:solidFill>
                  <a:schemeClr val="tx1"/>
                </a:solidFill>
                <a:latin typeface="Arial" charset="0"/>
                <a:ea typeface="ヒラギノ角ゴ Pro W3" pitchFamily="-111" charset="-128"/>
              </a:defRPr>
            </a:lvl3pPr>
            <a:lvl4pPr marL="1600200" indent="-228600" eaLnBrk="0" hangingPunct="0">
              <a:defRPr>
                <a:solidFill>
                  <a:schemeClr val="tx1"/>
                </a:solidFill>
                <a:latin typeface="Arial" charset="0"/>
                <a:ea typeface="ヒラギノ角ゴ Pro W3" pitchFamily="-111" charset="-128"/>
              </a:defRPr>
            </a:lvl4pPr>
            <a:lvl5pPr marL="2057400" indent="-228600" eaLnBrk="0" hangingPunct="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eaLnBrk="1" hangingPunct="1"/>
            <a:fld id="{A04E8C0F-AFF0-44FC-9CEF-782348A8C6D6}" type="slidenum">
              <a:rPr lang="en-US" smtClean="0">
                <a:solidFill>
                  <a:prstClr val="black"/>
                </a:solidFill>
              </a:rPr>
              <a:pPr eaLnBrk="1" hangingPunct="1"/>
              <a:t>31</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52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4BE97B-CA13-4FA2-AF4A-CBBD24870E67}" type="slidenum">
              <a:rPr lang="zh-CN" altLang="en-US" smtClean="0">
                <a:latin typeface="Arial" pitchFamily="34" charset="0"/>
                <a:ea typeface="宋体" pitchFamily="2" charset="-122"/>
              </a:rPr>
              <a:pPr/>
              <a:t>3</a:t>
            </a:fld>
            <a:endParaRPr lang="en-US" altLang="zh-CN" smtClean="0">
              <a:latin typeface="Arial" pitchFamily="34" charset="0"/>
              <a:ea typeface="宋体" pitchFamily="2" charset="-122"/>
            </a:endParaRPr>
          </a:p>
        </p:txBody>
      </p:sp>
      <p:sp>
        <p:nvSpPr>
          <p:cNvPr id="553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1"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分成</a:t>
            </a:r>
            <a:r>
              <a:rPr lang="en-US" altLang="zh-CN" dirty="0" smtClean="0"/>
              <a:t>2</a:t>
            </a:r>
            <a:r>
              <a:rPr lang="zh-CN" altLang="en-US" dirty="0" smtClean="0"/>
              <a:t>張</a:t>
            </a:r>
            <a:endParaRPr 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ヒラギノ角ゴ Pro W3" pitchFamily="-111" charset="-128"/>
              </a:defRPr>
            </a:lvl1pPr>
            <a:lvl2pPr marL="742950" indent="-285750" eaLnBrk="0" hangingPunct="0">
              <a:defRPr>
                <a:solidFill>
                  <a:schemeClr val="tx1"/>
                </a:solidFill>
                <a:latin typeface="Arial" charset="0"/>
                <a:ea typeface="ヒラギノ角ゴ Pro W3" pitchFamily="-111" charset="-128"/>
              </a:defRPr>
            </a:lvl2pPr>
            <a:lvl3pPr marL="1143000" indent="-228600" eaLnBrk="0" hangingPunct="0">
              <a:defRPr>
                <a:solidFill>
                  <a:schemeClr val="tx1"/>
                </a:solidFill>
                <a:latin typeface="Arial" charset="0"/>
                <a:ea typeface="ヒラギノ角ゴ Pro W3" pitchFamily="-111" charset="-128"/>
              </a:defRPr>
            </a:lvl3pPr>
            <a:lvl4pPr marL="1600200" indent="-228600" eaLnBrk="0" hangingPunct="0">
              <a:defRPr>
                <a:solidFill>
                  <a:schemeClr val="tx1"/>
                </a:solidFill>
                <a:latin typeface="Arial" charset="0"/>
                <a:ea typeface="ヒラギノ角ゴ Pro W3" pitchFamily="-111" charset="-128"/>
              </a:defRPr>
            </a:lvl4pPr>
            <a:lvl5pPr marL="2057400" indent="-228600" eaLnBrk="0" hangingPunct="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eaLnBrk="1" hangingPunct="1"/>
            <a:fld id="{A04E8C0F-AFF0-44FC-9CEF-782348A8C6D6}" type="slidenum">
              <a:rPr lang="en-US" smtClean="0">
                <a:solidFill>
                  <a:prstClr val="black"/>
                </a:solidFill>
              </a:rPr>
              <a:pPr eaLnBrk="1" hangingPunct="1"/>
              <a:t>32</a:t>
            </a:fld>
            <a:endParaRPr lang="en-US" dirty="0"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a:lstStyle/>
          <a:p>
            <a:endParaRPr lang="zh-TW" altLang="en-US" smtClean="0"/>
          </a:p>
        </p:txBody>
      </p:sp>
      <p:sp>
        <p:nvSpPr>
          <p:cNvPr id="819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1D321-76E6-41E0-9D0B-D6CEAB0B4370}" type="slidenum">
              <a:rPr lang="zh-CN" altLang="en-US" smtClean="0">
                <a:latin typeface="Arial" pitchFamily="34" charset="0"/>
                <a:ea typeface="宋体" pitchFamily="2" charset="-122"/>
              </a:rPr>
              <a:pPr/>
              <a:t>33</a:t>
            </a:fld>
            <a:endParaRPr lang="zh-CN" altLang="en-US" smtClean="0">
              <a:latin typeface="Arial" pitchFamily="34" charset="0"/>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a:lstStyle/>
          <a:p>
            <a:endParaRPr lang="zh-CN" altLang="en-US" smtClean="0"/>
          </a:p>
        </p:txBody>
      </p:sp>
      <p:sp>
        <p:nvSpPr>
          <p:cNvPr id="829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D2223-B5E3-44C5-AF56-FB36D118BCA6}" type="slidenum">
              <a:rPr lang="zh-CN" altLang="en-US" smtClean="0">
                <a:latin typeface="Arial" pitchFamily="34" charset="0"/>
                <a:ea typeface="宋体" pitchFamily="2" charset="-122"/>
              </a:rPr>
              <a:pPr/>
              <a:t>34</a:t>
            </a:fld>
            <a:endParaRPr lang="zh-CN" altLang="en-US" smtClean="0">
              <a:latin typeface="Arial" pitchFamily="34" charset="0"/>
              <a:ea typeface="宋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839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13D73F-0D42-4C80-929D-E4A8C8CDE03B}" type="slidenum">
              <a:rPr lang="zh-CN" altLang="en-US" smtClean="0">
                <a:latin typeface="Arial" pitchFamily="34" charset="0"/>
                <a:ea typeface="宋体" pitchFamily="2" charset="-122"/>
              </a:rPr>
              <a:pPr/>
              <a:t>35</a:t>
            </a:fld>
            <a:endParaRPr lang="en-US" altLang="zh-CN" smtClean="0">
              <a:latin typeface="Arial" pitchFamily="34" charset="0"/>
              <a:ea typeface="宋体" pitchFamily="2" charset="-122"/>
            </a:endParaRPr>
          </a:p>
        </p:txBody>
      </p:sp>
      <p:sp>
        <p:nvSpPr>
          <p:cNvPr id="839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3"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849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E9A5D3-7FE4-4ED9-AA03-840721831CC3}" type="slidenum">
              <a:rPr lang="zh-CN" altLang="en-US" smtClean="0">
                <a:latin typeface="Arial" pitchFamily="34" charset="0"/>
                <a:ea typeface="宋体" pitchFamily="2" charset="-122"/>
              </a:rPr>
              <a:pPr/>
              <a:t>36</a:t>
            </a:fld>
            <a:endParaRPr lang="en-US" altLang="zh-CN" smtClean="0">
              <a:latin typeface="Arial" pitchFamily="34" charset="0"/>
              <a:ea typeface="宋体" pitchFamily="2" charset="-122"/>
            </a:endParaRPr>
          </a:p>
        </p:txBody>
      </p:sp>
      <p:sp>
        <p:nvSpPr>
          <p:cNvPr id="849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7"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860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2B964-27DE-42F7-9A62-79163791DD6A}" type="slidenum">
              <a:rPr lang="en-US" altLang="zh-TW" smtClean="0">
                <a:latin typeface="Arial" pitchFamily="34" charset="0"/>
                <a:ea typeface="新細明體" pitchFamily="18" charset="-120"/>
              </a:rPr>
              <a:pPr/>
              <a:t>37</a:t>
            </a:fld>
            <a:endParaRPr lang="en-US" altLang="zh-TW" smtClean="0">
              <a:latin typeface="Arial" pitchFamily="34" charset="0"/>
              <a:ea typeface="新細明體" pitchFamily="18"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870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FDB358-D2BE-4073-9BEE-25705A0DAABB}" type="slidenum">
              <a:rPr lang="zh-CN" altLang="en-US" smtClean="0">
                <a:latin typeface="Arial" pitchFamily="34" charset="0"/>
                <a:ea typeface="宋体" pitchFamily="2" charset="-122"/>
              </a:rPr>
              <a:pPr/>
              <a:t>38</a:t>
            </a:fld>
            <a:endParaRPr lang="en-US" altLang="zh-CN" smtClean="0">
              <a:latin typeface="Arial" pitchFamily="34" charset="0"/>
              <a:ea typeface="宋体" pitchFamily="2" charset="-122"/>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5"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880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1684B6-940F-49E2-913F-39B33E8C0060}" type="slidenum">
              <a:rPr lang="zh-CN" altLang="en-US" smtClean="0">
                <a:latin typeface="Arial" pitchFamily="34" charset="0"/>
                <a:ea typeface="宋体" pitchFamily="2" charset="-122"/>
              </a:rPr>
              <a:pPr/>
              <a:t>39</a:t>
            </a:fld>
            <a:endParaRPr lang="en-US" altLang="zh-CN" smtClean="0">
              <a:latin typeface="Arial" pitchFamily="34" charset="0"/>
              <a:ea typeface="宋体" pitchFamily="2" charset="-122"/>
            </a:endParaRPr>
          </a:p>
        </p:txBody>
      </p:sp>
      <p:sp>
        <p:nvSpPr>
          <p:cNvPr id="880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9"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890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3FB356F-D0BD-465B-AA52-18A107D957CE}" type="slidenum">
              <a:rPr lang="zh-CN" altLang="en-US" smtClean="0">
                <a:latin typeface="Arial" pitchFamily="34" charset="0"/>
                <a:ea typeface="宋体" pitchFamily="2" charset="-122"/>
              </a:rPr>
              <a:pPr/>
              <a:t>40</a:t>
            </a:fld>
            <a:endParaRPr lang="en-US" altLang="zh-CN" smtClean="0">
              <a:latin typeface="Arial" pitchFamily="34" charset="0"/>
              <a:ea typeface="宋体" pitchFamily="2" charset="-122"/>
            </a:endParaRPr>
          </a:p>
        </p:txBody>
      </p:sp>
      <p:sp>
        <p:nvSpPr>
          <p:cNvPr id="890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3"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901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A45E64-5299-449F-92F4-51580A1FE175}" type="slidenum">
              <a:rPr lang="zh-CN" altLang="en-US" smtClean="0">
                <a:latin typeface="Arial" pitchFamily="34" charset="0"/>
                <a:ea typeface="宋体" pitchFamily="2" charset="-122"/>
              </a:rPr>
              <a:pPr/>
              <a:t>41</a:t>
            </a:fld>
            <a:endParaRPr lang="en-US" altLang="zh-CN" smtClean="0">
              <a:latin typeface="Arial" pitchFamily="34" charset="0"/>
              <a:ea typeface="宋体" pitchFamily="2" charset="-122"/>
            </a:endParaRPr>
          </a:p>
        </p:txBody>
      </p:sp>
      <p:sp>
        <p:nvSpPr>
          <p:cNvPr id="901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7"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63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C7D7D1-D6A9-4097-B6C6-7FD2F2F6172B}" type="slidenum">
              <a:rPr lang="zh-CN" altLang="en-US" smtClean="0">
                <a:latin typeface="Arial" pitchFamily="34" charset="0"/>
                <a:ea typeface="宋体" pitchFamily="2" charset="-122"/>
              </a:rPr>
              <a:pPr/>
              <a:t>4</a:t>
            </a:fld>
            <a:endParaRPr lang="en-US" altLang="zh-CN" smtClean="0">
              <a:latin typeface="Arial" pitchFamily="34" charset="0"/>
              <a:ea typeface="宋体" pitchFamily="2" charset="-122"/>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5"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911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8BCDDED-22B0-4989-97B9-A6FD10C292C9}" type="slidenum">
              <a:rPr lang="zh-CN" altLang="en-US" smtClean="0">
                <a:latin typeface="Arial" pitchFamily="34" charset="0"/>
                <a:ea typeface="宋体" pitchFamily="2" charset="-122"/>
              </a:rPr>
              <a:pPr/>
              <a:t>42</a:t>
            </a:fld>
            <a:endParaRPr lang="en-US" altLang="zh-CN" smtClean="0">
              <a:latin typeface="Arial" pitchFamily="34" charset="0"/>
              <a:ea typeface="宋体" pitchFamily="2" charset="-122"/>
            </a:endParaRPr>
          </a:p>
        </p:txBody>
      </p:sp>
      <p:sp>
        <p:nvSpPr>
          <p:cNvPr id="911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1"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921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A57430-DDCE-4583-8156-602A930D0D3A}" type="slidenum">
              <a:rPr lang="zh-CN" altLang="en-US" smtClean="0">
                <a:latin typeface="Arial" pitchFamily="34" charset="0"/>
                <a:ea typeface="宋体" pitchFamily="2" charset="-122"/>
              </a:rPr>
              <a:pPr/>
              <a:t>43</a:t>
            </a:fld>
            <a:endParaRPr lang="en-US" altLang="zh-CN" smtClean="0">
              <a:latin typeface="Arial" pitchFamily="34" charset="0"/>
              <a:ea typeface="宋体" pitchFamily="2" charset="-122"/>
            </a:endParaRPr>
          </a:p>
        </p:txBody>
      </p:sp>
      <p:sp>
        <p:nvSpPr>
          <p:cNvPr id="921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5"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931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EC1F1B0-2E87-4F53-8DF6-C4F81AB2DE3A}" type="slidenum">
              <a:rPr lang="zh-CN" altLang="en-US" smtClean="0">
                <a:latin typeface="Arial" pitchFamily="34" charset="0"/>
                <a:ea typeface="宋体" pitchFamily="2" charset="-122"/>
              </a:rPr>
              <a:pPr/>
              <a:t>44</a:t>
            </a:fld>
            <a:endParaRPr lang="en-US" altLang="zh-CN" smtClean="0">
              <a:latin typeface="Arial" pitchFamily="34" charset="0"/>
              <a:ea typeface="宋体" pitchFamily="2" charset="-122"/>
            </a:endParaRPr>
          </a:p>
        </p:txBody>
      </p:sp>
      <p:sp>
        <p:nvSpPr>
          <p:cNvPr id="931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9"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p:spPr>
      </p:sp>
      <p:sp>
        <p:nvSpPr>
          <p:cNvPr id="94211" name="备注占位符 2"/>
          <p:cNvSpPr>
            <a:spLocks noGrp="1"/>
          </p:cNvSpPr>
          <p:nvPr>
            <p:ph type="body" idx="1"/>
          </p:nvPr>
        </p:nvSpPr>
        <p:spPr bwMode="auto">
          <a:noFill/>
        </p:spPr>
        <p:txBody>
          <a:bodyPr/>
          <a:lstStyle/>
          <a:p>
            <a:r>
              <a:rPr lang="en-US" altLang="zh-CN" smtClean="0"/>
              <a:t>Coming soon </a:t>
            </a:r>
            <a:r>
              <a:rPr lang="zh-CN" altLang="en-US" smtClean="0"/>
              <a:t>後面兩個</a:t>
            </a:r>
          </a:p>
        </p:txBody>
      </p:sp>
      <p:sp>
        <p:nvSpPr>
          <p:cNvPr id="942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68E06-CFDC-4914-B4F7-C4794D5D1027}" type="slidenum">
              <a:rPr lang="zh-CN" altLang="en-US" smtClean="0">
                <a:latin typeface="Arial" pitchFamily="34" charset="0"/>
                <a:ea typeface="宋体" pitchFamily="2" charset="-122"/>
              </a:rPr>
              <a:pPr/>
              <a:t>45</a:t>
            </a:fld>
            <a:endParaRPr lang="zh-CN" altLang="en-US" smtClean="0">
              <a:latin typeface="Arial" pitchFamily="34" charset="0"/>
              <a:ea typeface="宋体"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a:lstStyle/>
          <a:p>
            <a:endParaRPr lang="zh-TW" altLang="en-US" smtClean="0"/>
          </a:p>
        </p:txBody>
      </p:sp>
      <p:sp>
        <p:nvSpPr>
          <p:cNvPr id="952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AB3AA0-F164-4F47-92BA-C16E801ACA37}" type="slidenum">
              <a:rPr lang="zh-CN" altLang="en-US" smtClean="0">
                <a:latin typeface="Arial" pitchFamily="34" charset="0"/>
                <a:ea typeface="宋体" pitchFamily="2" charset="-122"/>
              </a:rPr>
              <a:pPr/>
              <a:t>46</a:t>
            </a:fld>
            <a:endParaRPr lang="zh-CN" altLang="en-US" smtClean="0">
              <a:latin typeface="Arial" pitchFamily="34" charset="0"/>
              <a:ea typeface="宋体"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bwMode="auto">
          <a:noFill/>
        </p:spPr>
        <p:txBody>
          <a:bodyPr/>
          <a:lstStyle/>
          <a:p>
            <a:endParaRPr lang="zh-TW" altLang="en-US" smtClean="0"/>
          </a:p>
        </p:txBody>
      </p:sp>
      <p:sp>
        <p:nvSpPr>
          <p:cNvPr id="962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C9A784-F734-4269-BE41-88CAD93F1046}" type="slidenum">
              <a:rPr lang="zh-CN" altLang="en-US" smtClean="0">
                <a:latin typeface="Arial" pitchFamily="34" charset="0"/>
                <a:ea typeface="宋体" pitchFamily="2" charset="-122"/>
              </a:rPr>
              <a:pPr/>
              <a:t>47</a:t>
            </a:fld>
            <a:endParaRPr lang="zh-CN" altLang="en-US" smtClean="0">
              <a:latin typeface="Arial"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73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D45DFC-626F-46FF-A27B-D1827DD7CC30}" type="slidenum">
              <a:rPr lang="zh-CN" altLang="en-US" smtClean="0">
                <a:latin typeface="Arial" pitchFamily="34" charset="0"/>
                <a:ea typeface="宋体" pitchFamily="2" charset="-122"/>
              </a:rPr>
              <a:pPr/>
              <a:t>5</a:t>
            </a:fld>
            <a:endParaRPr lang="en-US" altLang="zh-CN" smtClean="0">
              <a:latin typeface="Arial" pitchFamily="34" charset="0"/>
              <a:ea typeface="宋体" pitchFamily="2" charset="-122"/>
            </a:endParaRPr>
          </a:p>
        </p:txBody>
      </p:sp>
      <p:sp>
        <p:nvSpPr>
          <p:cNvPr id="573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9" name="Rectangle 3"/>
          <p:cNvSpPr>
            <a:spLocks noGrp="1" noChangeArrowheads="1"/>
          </p:cNvSpPr>
          <p:nvPr>
            <p:ph type="body" idx="1"/>
          </p:nvPr>
        </p:nvSpPr>
        <p:spPr bwMode="auto">
          <a:noFill/>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83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D227AD-F6ED-41CF-8118-8FF8BD80FE6C}" type="slidenum">
              <a:rPr lang="zh-CN" altLang="en-US" smtClean="0">
                <a:latin typeface="Arial" pitchFamily="34" charset="0"/>
                <a:ea typeface="宋体" pitchFamily="2" charset="-122"/>
              </a:rPr>
              <a:pPr/>
              <a:t>6</a:t>
            </a:fld>
            <a:endParaRPr lang="en-US" altLang="zh-CN" smtClean="0">
              <a:latin typeface="Arial" pitchFamily="34" charset="0"/>
              <a:ea typeface="宋体" pitchFamily="2" charset="-122"/>
            </a:endParaRPr>
          </a:p>
        </p:txBody>
      </p:sp>
      <p:sp>
        <p:nvSpPr>
          <p:cNvPr id="583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3"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593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2357783-BDE8-41BC-AFE7-21EF0708D6AE}" type="slidenum">
              <a:rPr lang="zh-CN" altLang="en-US" smtClean="0">
                <a:latin typeface="Arial" pitchFamily="34" charset="0"/>
                <a:ea typeface="宋体" pitchFamily="2" charset="-122"/>
              </a:rPr>
              <a:pPr/>
              <a:t>7</a:t>
            </a:fld>
            <a:endParaRPr lang="en-US" altLang="zh-CN" smtClean="0">
              <a:latin typeface="Arial" pitchFamily="34" charset="0"/>
              <a:ea typeface="宋体" pitchFamily="2" charset="-122"/>
            </a:endParaRP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7"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04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602D96-5530-4FF8-B6A5-8D80844ADEE1}" type="slidenum">
              <a:rPr lang="zh-CN" altLang="en-US" smtClean="0">
                <a:latin typeface="Arial" pitchFamily="34" charset="0"/>
                <a:ea typeface="宋体" pitchFamily="2" charset="-122"/>
              </a:rPr>
              <a:pPr/>
              <a:t>8</a:t>
            </a:fld>
            <a:endParaRPr lang="en-US" altLang="zh-CN" smtClean="0">
              <a:latin typeface="Arial" pitchFamily="34" charset="0"/>
              <a:ea typeface="宋体" pitchFamily="2" charset="-122"/>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zh-CN" altLang="en-US" smtClean="0">
                <a:latin typeface="Arial" pitchFamily="34" charset="0"/>
                <a:ea typeface="宋体" pitchFamily="2" charset="-122"/>
              </a:rPr>
              <a:t>页眉</a:t>
            </a:r>
          </a:p>
        </p:txBody>
      </p:sp>
      <p:sp>
        <p:nvSpPr>
          <p:cNvPr id="614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3B5191F-545F-460F-B17E-3F7F2FFBA89C}" type="slidenum">
              <a:rPr lang="zh-CN" altLang="en-US" smtClean="0">
                <a:latin typeface="Arial" pitchFamily="34" charset="0"/>
                <a:ea typeface="宋体" pitchFamily="2" charset="-122"/>
              </a:rPr>
              <a:pPr/>
              <a:t>9</a:t>
            </a:fld>
            <a:endParaRPr lang="en-US" altLang="zh-CN" smtClean="0">
              <a:latin typeface="Arial" pitchFamily="34" charset="0"/>
              <a:ea typeface="宋体" pitchFamily="2" charset="-122"/>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noFill/>
        </p:spPr>
        <p:txBody>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C09BFAE-6546-4ED1-BBE4-C23566713729}"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1E1732C8-C79D-4764-AFA5-8CD5EA6BC36E}"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9C7DE9AC-5D4D-4050-9450-11090E5D0548}"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剪贴画占位符 2"/>
          <p:cNvSpPr>
            <a:spLocks noGrp="1"/>
          </p:cNvSpPr>
          <p:nvPr>
            <p:ph type="clipArt" sz="half" idx="1"/>
          </p:nvPr>
        </p:nvSpPr>
        <p:spPr>
          <a:xfrm>
            <a:off x="685800" y="1981200"/>
            <a:ext cx="3810000" cy="4114800"/>
          </a:xfrm>
        </p:spPr>
        <p:txBody>
          <a:bodyPr rtlCol="0">
            <a:normAutofit/>
          </a:bodyPr>
          <a:lstStyle/>
          <a:p>
            <a:pPr lvl="0"/>
            <a:endParaRPr lang="zh-CN" altLang="en-US" noProof="0" smtClean="0"/>
          </a:p>
        </p:txBody>
      </p:sp>
      <p:sp>
        <p:nvSpPr>
          <p:cNvPr id="4" name="文本占位符 3"/>
          <p:cNvSpPr>
            <a:spLocks noGrp="1"/>
          </p:cNvSpPr>
          <p:nvPr>
            <p:ph type="body"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TW" altLang="zh-TW"/>
          </a:p>
        </p:txBody>
      </p:sp>
      <p:sp>
        <p:nvSpPr>
          <p:cNvPr id="6" name="Rectangle 5"/>
          <p:cNvSpPr>
            <a:spLocks noGrp="1" noChangeArrowheads="1"/>
          </p:cNvSpPr>
          <p:nvPr>
            <p:ph type="ftr" sz="quarter" idx="11"/>
          </p:nvPr>
        </p:nvSpPr>
        <p:spPr/>
        <p:txBody>
          <a:bodyPr/>
          <a:lstStyle>
            <a:lvl1pPr>
              <a:defRPr/>
            </a:lvl1pPr>
          </a:lstStyle>
          <a:p>
            <a:pPr>
              <a:defRPr/>
            </a:pPr>
            <a:endParaRPr lang="zh-TW" altLang="zh-TW"/>
          </a:p>
        </p:txBody>
      </p:sp>
      <p:sp>
        <p:nvSpPr>
          <p:cNvPr id="7" name="Rectangle 6"/>
          <p:cNvSpPr>
            <a:spLocks noGrp="1" noChangeArrowheads="1"/>
          </p:cNvSpPr>
          <p:nvPr>
            <p:ph type="sldNum" sz="quarter" idx="12"/>
          </p:nvPr>
        </p:nvSpPr>
        <p:spPr/>
        <p:txBody>
          <a:bodyPr/>
          <a:lstStyle>
            <a:lvl1pPr>
              <a:defRPr/>
            </a:lvl1pPr>
          </a:lstStyle>
          <a:p>
            <a:pPr>
              <a:defRPr/>
            </a:pPr>
            <a:fld id="{02A6E110-FA29-458B-961C-8B476EF54C4C}"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TW" altLang="zh-TW"/>
          </a:p>
        </p:txBody>
      </p:sp>
      <p:sp>
        <p:nvSpPr>
          <p:cNvPr id="6" name="Rectangle 5"/>
          <p:cNvSpPr>
            <a:spLocks noGrp="1" noChangeArrowheads="1"/>
          </p:cNvSpPr>
          <p:nvPr>
            <p:ph type="ftr" sz="quarter" idx="11"/>
          </p:nvPr>
        </p:nvSpPr>
        <p:spPr/>
        <p:txBody>
          <a:bodyPr/>
          <a:lstStyle>
            <a:lvl1pPr>
              <a:defRPr/>
            </a:lvl1pPr>
          </a:lstStyle>
          <a:p>
            <a:pPr>
              <a:defRPr/>
            </a:pPr>
            <a:endParaRPr lang="zh-TW" altLang="zh-TW"/>
          </a:p>
        </p:txBody>
      </p:sp>
      <p:sp>
        <p:nvSpPr>
          <p:cNvPr id="7" name="Rectangle 6"/>
          <p:cNvSpPr>
            <a:spLocks noGrp="1" noChangeArrowheads="1"/>
          </p:cNvSpPr>
          <p:nvPr>
            <p:ph type="sldNum" sz="quarter" idx="12"/>
          </p:nvPr>
        </p:nvSpPr>
        <p:spPr/>
        <p:txBody>
          <a:bodyPr/>
          <a:lstStyle>
            <a:lvl1pPr>
              <a:defRPr/>
            </a:lvl1pPr>
          </a:lstStyle>
          <a:p>
            <a:pPr>
              <a:defRPr/>
            </a:pPr>
            <a:fld id="{EB296DFA-7CA1-427D-84BF-522CC63D1447}"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D07DADC-8013-47BD-A73F-62FEBA503D1B}"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356FB54D-F04F-4D0A-8BDA-2AEE52018014}"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E491A5B2-A2C0-47DE-BB35-277C5836851D}"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lvl1pPr>
          </a:lstStyle>
          <a:p>
            <a:pPr>
              <a:defRPr/>
            </a:pPr>
            <a:fld id="{7BB3E4AE-3C84-4356-94DB-2B43A7FAD01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452FB370-201C-4533-A647-FDF5860C2C75}"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B3A039C9-EF2B-4D20-B889-ACDD76E40F38}"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9C1DAC62-D8AF-4056-BD00-4CC749A243F2}"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AAC2DBF9-9909-4994-8369-0B98A601AECA}"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E5AF64-8015-4E67-96AD-71B5EF8D06B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zxgl.mofcom.gov.cn/zxnet/index.js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china.nuskin.co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zxgl.mofcom.gov.cn/zxnet/site/info/Article.jsp?a_no=51&amp;col_no=1&amp;dir=200511" TargetMode="External"/><Relationship Id="rId5" Type="http://schemas.openxmlformats.org/officeDocument/2006/relationships/hyperlink" Target="http://zxgl.mofcom.gov.cn/zxnet/site/info/Article.jsp?a_no=50&amp;col_no=1&amp;dir=200511" TargetMode="External"/><Relationship Id="rId4" Type="http://schemas.openxmlformats.org/officeDocument/2006/relationships/hyperlink" Target="http://zxgl.mofcom.gov.cn/zxnet/index.js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48hrs_reply_china@corp.nuskin.net"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71500" y="2214563"/>
            <a:ext cx="7772400" cy="1143000"/>
          </a:xfrm>
          <a:prstGeom prst="rect">
            <a:avLst/>
          </a:prstGeom>
          <a:noFill/>
          <a:ln w="9525">
            <a:noFill/>
            <a:miter lim="800000"/>
            <a:headEnd/>
            <a:tailEnd/>
          </a:ln>
        </p:spPr>
        <p:txBody>
          <a:bodyPr anchor="ctr"/>
          <a:lstStyle/>
          <a:p>
            <a:pPr algn="ctr">
              <a:defRPr/>
            </a:pPr>
            <a:r>
              <a:rPr lang="en-US" altLang="zh-TW" sz="4800" b="1" dirty="0">
                <a:latin typeface="+mn-lt"/>
                <a:ea typeface="楷体_GB2312" pitchFamily="49" charset="-122"/>
              </a:rPr>
              <a:t>NU SKIN</a:t>
            </a:r>
            <a:r>
              <a:rPr lang="zh-CN" altLang="en-US" sz="4800" b="1" dirty="0"/>
              <a:t>中国市场概况</a:t>
            </a:r>
            <a:endParaRPr lang="zh-TW" altLang="en-US" sz="48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85750"/>
            <a:ext cx="6572250" cy="1143000"/>
          </a:xfrm>
        </p:spPr>
        <p:txBody>
          <a:bodyPr rtlCol="0">
            <a:normAutofit/>
          </a:bodyPr>
          <a:lstStyle/>
          <a:p>
            <a:pPr algn="l" eaLnBrk="1" fontAlgn="auto" hangingPunct="1">
              <a:spcAft>
                <a:spcPts val="0"/>
              </a:spcAft>
              <a:defRPr/>
            </a:pPr>
            <a:r>
              <a:rPr lang="en-US" altLang="zh-CN" sz="4000" b="1" dirty="0" smtClean="0">
                <a:solidFill>
                  <a:srgbClr val="FF0D5E"/>
                </a:solidFill>
                <a:effectLst>
                  <a:outerShdw blurRad="38100" dist="38100" dir="2700000" algn="tl">
                    <a:srgbClr val="C0C0C0"/>
                  </a:outerShdw>
                </a:effectLst>
                <a:ea typeface="Arial Unicode MS" pitchFamily="34" charset="-120"/>
                <a:cs typeface="Arial Unicode MS" pitchFamily="34" charset="-120"/>
              </a:rPr>
              <a:t>ARO</a:t>
            </a:r>
            <a:r>
              <a:rPr lang="en-US" altLang="zh-CN" sz="3600" b="1" dirty="0" smtClean="0">
                <a:solidFill>
                  <a:srgbClr val="FF0D5E"/>
                </a:solidFill>
                <a:effectLst>
                  <a:outerShdw blurRad="38100" dist="38100" dir="2700000" algn="tl">
                    <a:srgbClr val="C0C0C0"/>
                  </a:outerShdw>
                </a:effectLst>
                <a:ea typeface="Arial Unicode MS" pitchFamily="34" charset="-120"/>
                <a:cs typeface="Arial Unicode MS" pitchFamily="34" charset="-120"/>
              </a:rPr>
              <a:t>-</a:t>
            </a:r>
            <a:r>
              <a:rPr lang="zh-CN" altLang="en-US" sz="3600" b="1" dirty="0" smtClean="0">
                <a:solidFill>
                  <a:srgbClr val="FF0D5E"/>
                </a:solidFill>
                <a:effectLst>
                  <a:outerShdw blurRad="38100" dist="38100" dir="2700000" algn="tl">
                    <a:srgbClr val="C0C0C0"/>
                  </a:outerShdw>
                </a:effectLst>
                <a:ea typeface="Arial Unicode MS" pitchFamily="34" charset="-120"/>
                <a:cs typeface="Arial Unicode MS" pitchFamily="34" charset="-120"/>
              </a:rPr>
              <a:t>更优惠的购物折扣</a:t>
            </a:r>
            <a:endParaRPr lang="en-US" altLang="zh-CN" sz="3600" b="1" dirty="0" smtClean="0">
              <a:solidFill>
                <a:srgbClr val="FF0D5E"/>
              </a:solidFill>
              <a:effectLst>
                <a:outerShdw blurRad="38100" dist="38100" dir="2700000" algn="tl">
                  <a:srgbClr val="C0C0C0"/>
                </a:outerShdw>
              </a:effectLst>
              <a:ea typeface="Arial Unicode MS" pitchFamily="34" charset="-120"/>
              <a:cs typeface="Arial Unicode MS" pitchFamily="34" charset="-120"/>
            </a:endParaRPr>
          </a:p>
        </p:txBody>
      </p:sp>
      <p:sp>
        <p:nvSpPr>
          <p:cNvPr id="14339" name="Rectangle 3"/>
          <p:cNvSpPr>
            <a:spLocks noGrp="1" noChangeArrowheads="1"/>
          </p:cNvSpPr>
          <p:nvPr>
            <p:ph type="body" idx="4294967295"/>
          </p:nvPr>
        </p:nvSpPr>
        <p:spPr>
          <a:xfrm>
            <a:off x="0" y="1357313"/>
            <a:ext cx="5572125" cy="2286000"/>
          </a:xfrm>
        </p:spPr>
        <p:txBody>
          <a:bodyPr/>
          <a:lstStyle/>
          <a:p>
            <a:pPr marL="514350" indent="-514350" eaLnBrk="1" hangingPunct="1">
              <a:lnSpc>
                <a:spcPct val="120000"/>
              </a:lnSpc>
            </a:pPr>
            <a:r>
              <a:rPr lang="zh-CN" altLang="en-US" sz="2400" b="1" smtClean="0">
                <a:solidFill>
                  <a:srgbClr val="000099"/>
                </a:solidFill>
                <a:ea typeface="黑体" pitchFamily="2" charset="-122"/>
              </a:rPr>
              <a:t>首次订单实付金额达</a:t>
            </a:r>
            <a:r>
              <a:rPr lang="en-US" altLang="zh-CN" sz="2400" b="1" smtClean="0">
                <a:solidFill>
                  <a:srgbClr val="000099"/>
                </a:solidFill>
                <a:ea typeface="黑体" pitchFamily="2" charset="-122"/>
              </a:rPr>
              <a:t>500</a:t>
            </a:r>
            <a:r>
              <a:rPr lang="zh-CN" altLang="en-US" sz="2400" b="1" smtClean="0">
                <a:solidFill>
                  <a:srgbClr val="000099"/>
                </a:solidFill>
                <a:ea typeface="黑体" pitchFamily="2" charset="-122"/>
              </a:rPr>
              <a:t>元</a:t>
            </a:r>
            <a:r>
              <a:rPr lang="en-US" altLang="zh-CN" sz="2400" b="1" smtClean="0">
                <a:solidFill>
                  <a:srgbClr val="000099"/>
                </a:solidFill>
                <a:ea typeface="黑体" pitchFamily="2" charset="-122"/>
              </a:rPr>
              <a:t>(ARO</a:t>
            </a:r>
            <a:r>
              <a:rPr lang="zh-CN" altLang="en-US" sz="2400" b="1" smtClean="0">
                <a:solidFill>
                  <a:srgbClr val="000099"/>
                </a:solidFill>
                <a:ea typeface="黑体" pitchFamily="2" charset="-122"/>
              </a:rPr>
              <a:t>价格</a:t>
            </a:r>
            <a:r>
              <a:rPr lang="en-US" altLang="zh-CN" sz="2400" b="1" smtClean="0">
                <a:solidFill>
                  <a:srgbClr val="000099"/>
                </a:solidFill>
                <a:ea typeface="黑体" pitchFamily="2" charset="-122"/>
              </a:rPr>
              <a:t>)</a:t>
            </a:r>
            <a:r>
              <a:rPr lang="zh-CN" altLang="en-US" sz="2400" b="1" smtClean="0">
                <a:solidFill>
                  <a:srgbClr val="000099"/>
                </a:solidFill>
                <a:ea typeface="黑体" pitchFamily="2" charset="-122"/>
              </a:rPr>
              <a:t>及以上者就可立即成为</a:t>
            </a:r>
            <a:r>
              <a:rPr lang="en-US" altLang="zh-CN" sz="2400" b="1" smtClean="0">
                <a:solidFill>
                  <a:srgbClr val="000099"/>
                </a:solidFill>
                <a:ea typeface="黑体" pitchFamily="2" charset="-122"/>
              </a:rPr>
              <a:t>ARO</a:t>
            </a:r>
            <a:r>
              <a:rPr lang="zh-CN" altLang="en-US" sz="2400" b="1" smtClean="0">
                <a:solidFill>
                  <a:srgbClr val="000099"/>
                </a:solidFill>
                <a:ea typeface="黑体" pitchFamily="2" charset="-122"/>
              </a:rPr>
              <a:t>顾客</a:t>
            </a:r>
            <a:endParaRPr lang="en-US" altLang="zh-CN" sz="2400" b="1" smtClean="0">
              <a:solidFill>
                <a:srgbClr val="000099"/>
              </a:solidFill>
              <a:ea typeface="黑体" pitchFamily="2" charset="-122"/>
            </a:endParaRPr>
          </a:p>
          <a:p>
            <a:pPr marL="514350" indent="-514350" eaLnBrk="1" hangingPunct="1">
              <a:lnSpc>
                <a:spcPct val="120000"/>
              </a:lnSpc>
            </a:pPr>
            <a:r>
              <a:rPr lang="en-US" altLang="zh-CN" sz="2400" b="1" smtClean="0">
                <a:solidFill>
                  <a:srgbClr val="000099"/>
                </a:solidFill>
                <a:ea typeface="黑体" pitchFamily="2" charset="-122"/>
              </a:rPr>
              <a:t>ARO</a:t>
            </a:r>
            <a:r>
              <a:rPr lang="zh-CN" altLang="en-US" sz="2400" b="1" smtClean="0">
                <a:solidFill>
                  <a:srgbClr val="000099"/>
                </a:solidFill>
                <a:ea typeface="黑体" pitchFamily="2" charset="-122"/>
              </a:rPr>
              <a:t>顾客加入立即可享单一折扣</a:t>
            </a:r>
            <a:r>
              <a:rPr lang="en-US" altLang="zh-CN" sz="2400" b="1" smtClean="0">
                <a:solidFill>
                  <a:srgbClr val="000099"/>
                </a:solidFill>
                <a:ea typeface="黑体" pitchFamily="2" charset="-122"/>
              </a:rPr>
              <a:t>,</a:t>
            </a:r>
            <a:r>
              <a:rPr lang="zh-CN" altLang="en-US" sz="2400" b="1" smtClean="0">
                <a:solidFill>
                  <a:srgbClr val="000099"/>
                </a:solidFill>
                <a:ea typeface="黑体" pitchFamily="2" charset="-122"/>
              </a:rPr>
              <a:t> </a:t>
            </a:r>
            <a:r>
              <a:rPr lang="en-US" altLang="zh-CN" sz="2400" b="1" smtClean="0">
                <a:solidFill>
                  <a:srgbClr val="000099"/>
                </a:solidFill>
                <a:ea typeface="黑体" pitchFamily="2" charset="-122"/>
              </a:rPr>
              <a:t>8</a:t>
            </a:r>
            <a:r>
              <a:rPr lang="zh-CN" altLang="en-US" sz="2400" b="1" smtClean="0">
                <a:solidFill>
                  <a:srgbClr val="000099"/>
                </a:solidFill>
                <a:ea typeface="黑体" pitchFamily="2" charset="-122"/>
              </a:rPr>
              <a:t>折购物优惠</a:t>
            </a:r>
            <a:endParaRPr lang="en-US" altLang="zh-CN" sz="2400" b="1" smtClean="0">
              <a:solidFill>
                <a:srgbClr val="000099"/>
              </a:solidFill>
              <a:ea typeface="黑体" pitchFamily="2" charset="-122"/>
            </a:endParaRPr>
          </a:p>
        </p:txBody>
      </p:sp>
      <p:pic>
        <p:nvPicPr>
          <p:cNvPr id="14340" name="Picture 5" descr="C:\Users\yilezhang\AppData\Local\Microsoft\Windows\Temporary Internet Files\Content.IE5\7LOWSSYV\MCj04241040000[1].wmf"/>
          <p:cNvPicPr>
            <a:picLocks noChangeAspect="1" noChangeArrowheads="1"/>
          </p:cNvPicPr>
          <p:nvPr/>
        </p:nvPicPr>
        <p:blipFill>
          <a:blip r:embed="rId3" cstate="print"/>
          <a:srcRect/>
          <a:stretch>
            <a:fillRect/>
          </a:stretch>
        </p:blipFill>
        <p:spPr bwMode="auto">
          <a:xfrm>
            <a:off x="6929438" y="928688"/>
            <a:ext cx="1955800" cy="1947862"/>
          </a:xfrm>
          <a:prstGeom prst="rect">
            <a:avLst/>
          </a:prstGeom>
          <a:noFill/>
          <a:ln w="9525">
            <a:noFill/>
            <a:miter lim="800000"/>
            <a:headEnd/>
            <a:tailEnd/>
          </a:ln>
        </p:spPr>
      </p:pic>
      <p:sp>
        <p:nvSpPr>
          <p:cNvPr id="14341" name="TextBox 7"/>
          <p:cNvSpPr txBox="1">
            <a:spLocks noChangeArrowheads="1"/>
          </p:cNvSpPr>
          <p:nvPr/>
        </p:nvSpPr>
        <p:spPr bwMode="auto">
          <a:xfrm rot="-2608605">
            <a:off x="7134225" y="1644650"/>
            <a:ext cx="1322388" cy="706438"/>
          </a:xfrm>
          <a:prstGeom prst="rect">
            <a:avLst/>
          </a:prstGeom>
          <a:noFill/>
          <a:ln w="9525">
            <a:noFill/>
            <a:miter lim="800000"/>
            <a:headEnd/>
            <a:tailEnd/>
          </a:ln>
        </p:spPr>
        <p:txBody>
          <a:bodyPr>
            <a:spAutoFit/>
          </a:bodyPr>
          <a:lstStyle/>
          <a:p>
            <a:pPr algn="ctr"/>
            <a:r>
              <a:rPr lang="en-US" altLang="zh-CN" sz="2000">
                <a:latin typeface="黑体" pitchFamily="2" charset="-122"/>
                <a:ea typeface="黑体" pitchFamily="2" charset="-122"/>
              </a:rPr>
              <a:t>ARO</a:t>
            </a:r>
            <a:r>
              <a:rPr lang="zh-CN" altLang="en-US" sz="2000">
                <a:latin typeface="黑体" pitchFamily="2" charset="-122"/>
                <a:ea typeface="黑体" pitchFamily="2" charset="-122"/>
              </a:rPr>
              <a:t>顾客</a:t>
            </a:r>
            <a:endParaRPr lang="en-US" altLang="zh-CN" sz="2000">
              <a:latin typeface="黑体" pitchFamily="2" charset="-122"/>
              <a:ea typeface="黑体" pitchFamily="2" charset="-122"/>
            </a:endParaRPr>
          </a:p>
          <a:p>
            <a:pPr algn="ctr"/>
            <a:r>
              <a:rPr lang="en-US" altLang="zh-CN" sz="2000">
                <a:latin typeface="黑体" pitchFamily="2" charset="-122"/>
                <a:ea typeface="黑体" pitchFamily="2" charset="-122"/>
              </a:rPr>
              <a:t>8</a:t>
            </a:r>
            <a:r>
              <a:rPr lang="zh-CN" altLang="en-US" sz="2000">
                <a:latin typeface="黑体" pitchFamily="2" charset="-122"/>
                <a:ea typeface="黑体" pitchFamily="2" charset="-122"/>
              </a:rPr>
              <a:t>折优惠</a:t>
            </a:r>
          </a:p>
        </p:txBody>
      </p:sp>
      <p:sp>
        <p:nvSpPr>
          <p:cNvPr id="14342" name="TextBox 5"/>
          <p:cNvSpPr txBox="1">
            <a:spLocks noChangeArrowheads="1"/>
          </p:cNvSpPr>
          <p:nvPr/>
        </p:nvSpPr>
        <p:spPr bwMode="auto">
          <a:xfrm>
            <a:off x="500063" y="5500688"/>
            <a:ext cx="5929312" cy="708025"/>
          </a:xfrm>
          <a:prstGeom prst="rect">
            <a:avLst/>
          </a:prstGeom>
          <a:noFill/>
          <a:ln w="9525">
            <a:noFill/>
            <a:miter lim="800000"/>
            <a:headEnd/>
            <a:tailEnd/>
          </a:ln>
        </p:spPr>
        <p:txBody>
          <a:bodyPr>
            <a:spAutoFit/>
          </a:bodyPr>
          <a:lstStyle/>
          <a:p>
            <a:pPr>
              <a:buFontTx/>
              <a:buBlip>
                <a:blip r:embed="rId4"/>
              </a:buBlip>
            </a:pPr>
            <a:r>
              <a:rPr lang="zh-CN" altLang="en-US" sz="2000"/>
              <a:t> 请登陆</a:t>
            </a:r>
            <a:r>
              <a:rPr lang="en-US" altLang="zh-CN" sz="2000"/>
              <a:t>NU SKIN</a:t>
            </a:r>
            <a:r>
              <a:rPr lang="zh-CN" altLang="en-US" sz="2000"/>
              <a:t>中国官网查看更多</a:t>
            </a:r>
            <a:r>
              <a:rPr lang="en-US" altLang="zh-CN" sz="2000"/>
              <a:t>ARO</a:t>
            </a:r>
            <a:r>
              <a:rPr lang="zh-CN" altLang="en-US" sz="2000"/>
              <a:t>细则</a:t>
            </a:r>
          </a:p>
          <a:p>
            <a:r>
              <a:rPr lang="en-US" altLang="zh-CN" sz="2000"/>
              <a:t>http://china.nuskin.com/products/aro/aro_jihua.html</a:t>
            </a:r>
          </a:p>
        </p:txBody>
      </p:sp>
      <p:sp>
        <p:nvSpPr>
          <p:cNvPr id="7" name="TextBox 6"/>
          <p:cNvSpPr txBox="1"/>
          <p:nvPr/>
        </p:nvSpPr>
        <p:spPr>
          <a:xfrm>
            <a:off x="2357438" y="3286125"/>
            <a:ext cx="5286375" cy="708025"/>
          </a:xfrm>
          <a:prstGeom prst="rect">
            <a:avLst/>
          </a:prstGeom>
          <a:noFill/>
        </p:spPr>
        <p:txBody>
          <a:bodyPr>
            <a:spAutoFit/>
          </a:bodyPr>
          <a:lstStyle/>
          <a:p>
            <a:pPr>
              <a:defRPr/>
            </a:pPr>
            <a:r>
              <a:rPr lang="en-US" altLang="zh-CN" sz="4000" b="1" dirty="0">
                <a:solidFill>
                  <a:srgbClr val="FF0D5E"/>
                </a:solidFill>
                <a:effectLst>
                  <a:outerShdw blurRad="38100" dist="38100" dir="2700000" algn="tl">
                    <a:srgbClr val="C0C0C0"/>
                  </a:outerShdw>
                </a:effectLst>
                <a:ea typeface="Arial Unicode MS" pitchFamily="34" charset="-120"/>
                <a:cs typeface="Arial Unicode MS" pitchFamily="34" charset="-120"/>
              </a:rPr>
              <a:t>ARO</a:t>
            </a:r>
            <a:r>
              <a:rPr lang="en-US" altLang="zh-CN" sz="3600" b="1" dirty="0">
                <a:solidFill>
                  <a:srgbClr val="FF0D5E"/>
                </a:solidFill>
                <a:effectLst>
                  <a:outerShdw blurRad="38100" dist="38100" dir="2700000" algn="tl">
                    <a:srgbClr val="C0C0C0"/>
                  </a:outerShdw>
                </a:effectLst>
                <a:ea typeface="Arial Unicode MS" pitchFamily="34" charset="-120"/>
                <a:cs typeface="Arial Unicode MS" pitchFamily="34" charset="-120"/>
              </a:rPr>
              <a:t>-</a:t>
            </a:r>
            <a:r>
              <a:rPr lang="zh-CN" altLang="en-US" sz="3600" b="1" dirty="0">
                <a:solidFill>
                  <a:srgbClr val="FF0D5E"/>
                </a:solidFill>
                <a:effectLst>
                  <a:outerShdw blurRad="38100" dist="38100" dir="2700000" algn="tl">
                    <a:srgbClr val="C0C0C0"/>
                  </a:outerShdw>
                </a:effectLst>
                <a:ea typeface="Arial Unicode MS" pitchFamily="34" charset="-120"/>
                <a:cs typeface="Arial Unicode MS" pitchFamily="34" charset="-120"/>
              </a:rPr>
              <a:t>更弹性的购物方式</a:t>
            </a:r>
            <a:endParaRPr lang="zh-CN" altLang="en-US" sz="3200" dirty="0"/>
          </a:p>
        </p:txBody>
      </p:sp>
      <p:sp>
        <p:nvSpPr>
          <p:cNvPr id="14344" name="TextBox 8"/>
          <p:cNvSpPr txBox="1">
            <a:spLocks noChangeArrowheads="1"/>
          </p:cNvSpPr>
          <p:nvPr/>
        </p:nvSpPr>
        <p:spPr bwMode="auto">
          <a:xfrm>
            <a:off x="2357438" y="4143375"/>
            <a:ext cx="6143625" cy="1052513"/>
          </a:xfrm>
          <a:prstGeom prst="rect">
            <a:avLst/>
          </a:prstGeom>
          <a:noFill/>
          <a:ln w="9525">
            <a:noFill/>
            <a:miter lim="800000"/>
            <a:headEnd/>
            <a:tailEnd/>
          </a:ln>
        </p:spPr>
        <p:txBody>
          <a:bodyPr>
            <a:spAutoFit/>
          </a:bodyPr>
          <a:lstStyle/>
          <a:p>
            <a:pPr marL="514350" indent="-514350">
              <a:lnSpc>
                <a:spcPct val="130000"/>
              </a:lnSpc>
              <a:buFont typeface="Arial" pitchFamily="34" charset="0"/>
              <a:buChar char="•"/>
            </a:pPr>
            <a:r>
              <a:rPr lang="zh-CN" altLang="en-US" sz="2400" b="1">
                <a:solidFill>
                  <a:srgbClr val="000099"/>
                </a:solidFill>
                <a:ea typeface="黑体" pitchFamily="2" charset="-122"/>
              </a:rPr>
              <a:t>不设单张</a:t>
            </a:r>
            <a:r>
              <a:rPr lang="en-US" altLang="zh-CN" sz="2400" b="1">
                <a:solidFill>
                  <a:srgbClr val="000099"/>
                </a:solidFill>
                <a:ea typeface="黑体" pitchFamily="2" charset="-122"/>
              </a:rPr>
              <a:t>ARO</a:t>
            </a:r>
            <a:r>
              <a:rPr lang="zh-CN" altLang="en-US" sz="2400" b="1">
                <a:solidFill>
                  <a:srgbClr val="000099"/>
                </a:solidFill>
                <a:ea typeface="黑体" pitchFamily="2" charset="-122"/>
              </a:rPr>
              <a:t>订单上限金额及最小金额</a:t>
            </a:r>
            <a:endParaRPr lang="en-US" altLang="zh-CN" sz="2400" b="1">
              <a:solidFill>
                <a:srgbClr val="000099"/>
              </a:solidFill>
              <a:ea typeface="黑体" pitchFamily="2" charset="-122"/>
            </a:endParaRPr>
          </a:p>
          <a:p>
            <a:pPr marL="514350" indent="-514350">
              <a:lnSpc>
                <a:spcPct val="130000"/>
              </a:lnSpc>
              <a:buFont typeface="Arial" pitchFamily="34" charset="0"/>
              <a:buChar char="•"/>
            </a:pPr>
            <a:r>
              <a:rPr lang="zh-CN" altLang="en-US" sz="2400" b="1">
                <a:solidFill>
                  <a:srgbClr val="000099"/>
                </a:solidFill>
                <a:ea typeface="黑体" pitchFamily="2" charset="-122"/>
              </a:rPr>
              <a:t>每月可以多次下单订货</a:t>
            </a:r>
            <a:endParaRPr lang="zh-CN" altLang="en-US" sz="24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1500188"/>
            <a:ext cx="7747000" cy="1943100"/>
          </a:xfrm>
        </p:spPr>
        <p:txBody>
          <a:bodyPr/>
          <a:lstStyle/>
          <a:p>
            <a:pPr marL="514350" indent="-514350" eaLnBrk="1" hangingPunct="1">
              <a:lnSpc>
                <a:spcPct val="130000"/>
              </a:lnSpc>
            </a:pPr>
            <a:r>
              <a:rPr lang="zh-CN" altLang="en-US" sz="2200" b="1" smtClean="0">
                <a:solidFill>
                  <a:srgbClr val="000099"/>
                </a:solidFill>
                <a:ea typeface="黑体" pitchFamily="2" charset="-122"/>
              </a:rPr>
              <a:t>每月</a:t>
            </a:r>
            <a:r>
              <a:rPr lang="en-US" altLang="zh-CN" sz="2200" b="1" smtClean="0">
                <a:solidFill>
                  <a:srgbClr val="000099"/>
                </a:solidFill>
                <a:ea typeface="黑体" pitchFamily="2" charset="-122"/>
              </a:rPr>
              <a:t>20</a:t>
            </a:r>
            <a:r>
              <a:rPr lang="zh-CN" altLang="en-US" sz="2200" b="1" smtClean="0">
                <a:solidFill>
                  <a:srgbClr val="000099"/>
                </a:solidFill>
                <a:ea typeface="黑体" pitchFamily="2" charset="-122"/>
              </a:rPr>
              <a:t>日</a:t>
            </a:r>
            <a:r>
              <a:rPr lang="en-US" altLang="zh-CN" sz="2200" b="1" smtClean="0">
                <a:solidFill>
                  <a:srgbClr val="000099"/>
                </a:solidFill>
                <a:ea typeface="黑体" pitchFamily="2" charset="-122"/>
              </a:rPr>
              <a:t>(</a:t>
            </a:r>
            <a:r>
              <a:rPr lang="zh-CN" altLang="en-US" sz="2200" b="1" smtClean="0">
                <a:solidFill>
                  <a:srgbClr val="000099"/>
                </a:solidFill>
                <a:ea typeface="黑体" pitchFamily="2" charset="-122"/>
              </a:rPr>
              <a:t>含</a:t>
            </a:r>
            <a:r>
              <a:rPr lang="en-US" altLang="zh-CN" sz="2200" b="1" smtClean="0">
                <a:solidFill>
                  <a:srgbClr val="000099"/>
                </a:solidFill>
                <a:ea typeface="黑体" pitchFamily="2" charset="-122"/>
              </a:rPr>
              <a:t>20</a:t>
            </a:r>
            <a:r>
              <a:rPr lang="zh-CN" altLang="en-US" sz="2200" b="1" smtClean="0">
                <a:solidFill>
                  <a:srgbClr val="000099"/>
                </a:solidFill>
                <a:ea typeface="黑体" pitchFamily="2" charset="-122"/>
              </a:rPr>
              <a:t>日</a:t>
            </a:r>
            <a:r>
              <a:rPr lang="en-US" altLang="zh-CN" sz="2200" b="1" smtClean="0">
                <a:solidFill>
                  <a:srgbClr val="000099"/>
                </a:solidFill>
                <a:ea typeface="黑体" pitchFamily="2" charset="-122"/>
              </a:rPr>
              <a:t>)</a:t>
            </a:r>
            <a:r>
              <a:rPr lang="zh-CN" altLang="en-US" sz="2200" b="1" smtClean="0">
                <a:solidFill>
                  <a:srgbClr val="000099"/>
                </a:solidFill>
                <a:ea typeface="黑体" pitchFamily="2" charset="-122"/>
              </a:rPr>
              <a:t>前下单</a:t>
            </a:r>
            <a:r>
              <a:rPr lang="en-US" altLang="zh-CN" sz="2200" b="1" smtClean="0">
                <a:solidFill>
                  <a:srgbClr val="000099"/>
                </a:solidFill>
                <a:ea typeface="黑体" pitchFamily="2" charset="-122"/>
              </a:rPr>
              <a:t>,</a:t>
            </a:r>
            <a:r>
              <a:rPr lang="zh-CN" altLang="en-US" sz="2200" b="1" smtClean="0">
                <a:solidFill>
                  <a:srgbClr val="000099"/>
                </a:solidFill>
                <a:ea typeface="黑体" pitchFamily="2" charset="-122"/>
              </a:rPr>
              <a:t>单张</a:t>
            </a:r>
            <a:r>
              <a:rPr lang="en-US" altLang="zh-CN" sz="2200" b="1" smtClean="0">
                <a:solidFill>
                  <a:srgbClr val="000099"/>
                </a:solidFill>
                <a:ea typeface="黑体" pitchFamily="2" charset="-122"/>
              </a:rPr>
              <a:t>ARO</a:t>
            </a:r>
            <a:r>
              <a:rPr lang="zh-CN" altLang="en-US" sz="2200" b="1" smtClean="0">
                <a:solidFill>
                  <a:srgbClr val="000099"/>
                </a:solidFill>
                <a:ea typeface="黑体" pitchFamily="2" charset="-122"/>
              </a:rPr>
              <a:t>定单订货支付金额≥</a:t>
            </a:r>
            <a:r>
              <a:rPr lang="en-US" altLang="zh-CN" sz="2200" b="1" smtClean="0">
                <a:solidFill>
                  <a:srgbClr val="000099"/>
                </a:solidFill>
                <a:ea typeface="黑体" pitchFamily="2" charset="-122"/>
              </a:rPr>
              <a:t>500, </a:t>
            </a:r>
            <a:r>
              <a:rPr lang="zh-CN" altLang="en-US" sz="2200" b="1" smtClean="0">
                <a:solidFill>
                  <a:srgbClr val="000099"/>
                </a:solidFill>
                <a:ea typeface="黑体" pitchFamily="2" charset="-122"/>
              </a:rPr>
              <a:t>可获得</a:t>
            </a:r>
            <a:r>
              <a:rPr lang="en-US" altLang="zh-CN" sz="2200" b="1" smtClean="0">
                <a:solidFill>
                  <a:srgbClr val="000099"/>
                </a:solidFill>
                <a:ea typeface="黑体" pitchFamily="2" charset="-122"/>
              </a:rPr>
              <a:t>ARO</a:t>
            </a:r>
            <a:r>
              <a:rPr lang="zh-CN" altLang="en-US" sz="2200" b="1" smtClean="0">
                <a:solidFill>
                  <a:srgbClr val="000099"/>
                </a:solidFill>
                <a:ea typeface="黑体" pitchFamily="2" charset="-122"/>
              </a:rPr>
              <a:t>积分</a:t>
            </a:r>
            <a:endParaRPr lang="en-US" altLang="zh-CN" sz="2200" b="1" smtClean="0">
              <a:solidFill>
                <a:srgbClr val="000099"/>
              </a:solidFill>
              <a:ea typeface="黑体" pitchFamily="2" charset="-122"/>
            </a:endParaRPr>
          </a:p>
          <a:p>
            <a:pPr marL="514350" indent="-514350" eaLnBrk="1" hangingPunct="1">
              <a:lnSpc>
                <a:spcPct val="130000"/>
              </a:lnSpc>
            </a:pPr>
            <a:r>
              <a:rPr lang="en-US" altLang="zh-CN" sz="2200" b="1" smtClean="0">
                <a:solidFill>
                  <a:srgbClr val="000099"/>
                </a:solidFill>
                <a:ea typeface="黑体" pitchFamily="2" charset="-122"/>
              </a:rPr>
              <a:t>ARO</a:t>
            </a:r>
            <a:r>
              <a:rPr lang="zh-CN" altLang="en-US" sz="2200" b="1" smtClean="0">
                <a:solidFill>
                  <a:srgbClr val="000099"/>
                </a:solidFill>
                <a:ea typeface="黑体" pitchFamily="2" charset="-122"/>
              </a:rPr>
              <a:t>合约中断</a:t>
            </a:r>
            <a:r>
              <a:rPr lang="en-US" altLang="zh-CN" sz="2200" b="1" smtClean="0">
                <a:solidFill>
                  <a:srgbClr val="000099"/>
                </a:solidFill>
                <a:ea typeface="黑体" pitchFamily="2" charset="-122"/>
              </a:rPr>
              <a:t>3</a:t>
            </a:r>
            <a:r>
              <a:rPr lang="zh-CN" altLang="en-US" sz="2200" b="1" smtClean="0">
                <a:solidFill>
                  <a:srgbClr val="000099"/>
                </a:solidFill>
                <a:ea typeface="黑体" pitchFamily="2" charset="-122"/>
              </a:rPr>
              <a:t>个月之内，如回购实付金额</a:t>
            </a:r>
            <a:r>
              <a:rPr lang="en-US" altLang="zh-CN" sz="2200" b="1" smtClean="0">
                <a:solidFill>
                  <a:srgbClr val="000099"/>
                </a:solidFill>
                <a:ea typeface="黑体" pitchFamily="2" charset="-122"/>
              </a:rPr>
              <a:t>500</a:t>
            </a:r>
            <a:r>
              <a:rPr lang="zh-CN" altLang="en-US" sz="2200" b="1" smtClean="0">
                <a:solidFill>
                  <a:srgbClr val="000099"/>
                </a:solidFill>
                <a:ea typeface="黑体" pitchFamily="2" charset="-122"/>
              </a:rPr>
              <a:t>元及以上</a:t>
            </a:r>
            <a:r>
              <a:rPr lang="en-US" altLang="zh-CN" sz="2200" b="1" smtClean="0">
                <a:solidFill>
                  <a:srgbClr val="000099"/>
                </a:solidFill>
                <a:ea typeface="黑体" pitchFamily="2" charset="-122"/>
              </a:rPr>
              <a:t>ARO</a:t>
            </a:r>
            <a:r>
              <a:rPr lang="zh-CN" altLang="en-US" sz="2200" b="1" smtClean="0">
                <a:solidFill>
                  <a:srgbClr val="000099"/>
                </a:solidFill>
                <a:ea typeface="黑体" pitchFamily="2" charset="-122"/>
              </a:rPr>
              <a:t>订单，将</a:t>
            </a:r>
            <a:r>
              <a:rPr lang="zh-TW" altLang="en-US" sz="2200" b="1" smtClean="0">
                <a:solidFill>
                  <a:srgbClr val="000099"/>
                </a:solidFill>
                <a:ea typeface="黑体" pitchFamily="2" charset="-122"/>
              </a:rPr>
              <a:t>保留</a:t>
            </a:r>
            <a:r>
              <a:rPr lang="zh-CN" altLang="en-US" sz="2200" b="1" smtClean="0">
                <a:solidFill>
                  <a:srgbClr val="000099"/>
                </a:solidFill>
                <a:ea typeface="黑体" pitchFamily="2" charset="-122"/>
              </a:rPr>
              <a:t>原有帐户</a:t>
            </a:r>
            <a:r>
              <a:rPr lang="en-US" altLang="zh-CN" sz="2200" b="1" smtClean="0">
                <a:solidFill>
                  <a:srgbClr val="000099"/>
                </a:solidFill>
                <a:ea typeface="黑体" pitchFamily="2" charset="-122"/>
              </a:rPr>
              <a:t>50%</a:t>
            </a:r>
            <a:r>
              <a:rPr lang="zh-CN" altLang="en-US" sz="2200" b="1" smtClean="0">
                <a:solidFill>
                  <a:srgbClr val="000099"/>
                </a:solidFill>
                <a:ea typeface="黑体" pitchFamily="2" charset="-122"/>
              </a:rPr>
              <a:t>积分</a:t>
            </a:r>
            <a:endParaRPr lang="en-US" altLang="zh-CN" sz="2900" b="1" smtClean="0">
              <a:solidFill>
                <a:schemeClr val="accent2"/>
              </a:solidFill>
            </a:endParaRPr>
          </a:p>
        </p:txBody>
      </p:sp>
      <p:sp>
        <p:nvSpPr>
          <p:cNvPr id="11" name="TextBox 10"/>
          <p:cNvSpPr txBox="1"/>
          <p:nvPr/>
        </p:nvSpPr>
        <p:spPr>
          <a:xfrm>
            <a:off x="1357313" y="357188"/>
            <a:ext cx="6286500" cy="1016000"/>
          </a:xfrm>
          <a:prstGeom prst="rect">
            <a:avLst/>
          </a:prstGeom>
          <a:noFill/>
        </p:spPr>
        <p:txBody>
          <a:bodyPr>
            <a:spAutoFit/>
          </a:bodyPr>
          <a:lstStyle/>
          <a:p>
            <a:pPr algn="ctr">
              <a:defRPr/>
            </a:pPr>
            <a:r>
              <a:rPr lang="en-US" altLang="zh-TW" sz="6000" b="1" dirty="0">
                <a:solidFill>
                  <a:srgbClr val="FF0D5E"/>
                </a:solidFill>
                <a:effectLst>
                  <a:outerShdw blurRad="38100" dist="38100" dir="2700000" algn="tl">
                    <a:srgbClr val="C0C0C0"/>
                  </a:outerShdw>
                </a:effectLst>
                <a:ea typeface="Arial Unicode MS" pitchFamily="34" charset="-120"/>
                <a:cs typeface="Arial Unicode MS" pitchFamily="34" charset="-120"/>
              </a:rPr>
              <a:t>ARO</a:t>
            </a:r>
            <a:r>
              <a:rPr lang="zh-CN" altLang="en-US" sz="6000" b="1" dirty="0">
                <a:solidFill>
                  <a:srgbClr val="FF0D5E"/>
                </a:solidFill>
                <a:effectLst>
                  <a:outerShdw blurRad="38100" dist="38100" dir="2700000" algn="tl">
                    <a:srgbClr val="C0C0C0"/>
                  </a:outerShdw>
                </a:effectLst>
                <a:ea typeface="Arial Unicode MS" pitchFamily="34" charset="-120"/>
                <a:cs typeface="Arial Unicode MS" pitchFamily="34" charset="-120"/>
              </a:rPr>
              <a:t>积分</a:t>
            </a:r>
            <a:endParaRPr lang="zh-CN" altLang="en-US" sz="6000" dirty="0"/>
          </a:p>
        </p:txBody>
      </p:sp>
      <p:graphicFrame>
        <p:nvGraphicFramePr>
          <p:cNvPr id="12" name="表格 11"/>
          <p:cNvGraphicFramePr>
            <a:graphicFrameLocks noGrp="1"/>
          </p:cNvGraphicFramePr>
          <p:nvPr/>
        </p:nvGraphicFramePr>
        <p:xfrm>
          <a:off x="1214438" y="3643313"/>
          <a:ext cx="6215062" cy="2146300"/>
        </p:xfrm>
        <a:graphic>
          <a:graphicData uri="http://schemas.openxmlformats.org/drawingml/2006/table">
            <a:tbl>
              <a:tblPr/>
              <a:tblGrid>
                <a:gridCol w="3729037"/>
                <a:gridCol w="2486025"/>
              </a:tblGrid>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2060"/>
                          </a:solidFill>
                          <a:effectLst/>
                          <a:latin typeface="Calibri" pitchFamily="34" charset="0"/>
                          <a:ea typeface="黑体" pitchFamily="2" charset="-122"/>
                          <a:cs typeface="Arial Unicode MS" pitchFamily="34" charset="-120"/>
                        </a:rPr>
                        <a:t>实付金额 </a:t>
                      </a:r>
                      <a:endParaRPr kumimoji="0" lang="zh-CN" altLang="en-US" sz="2400" b="1" i="0" u="none" strike="noStrike" cap="none" normalizeH="0" baseline="0" dirty="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2060"/>
                          </a:solidFill>
                          <a:effectLst/>
                          <a:latin typeface="Calibri" pitchFamily="34" charset="0"/>
                          <a:ea typeface="黑体" pitchFamily="2" charset="-122"/>
                          <a:cs typeface="Arial Unicode MS" pitchFamily="34" charset="-120"/>
                        </a:rPr>
                        <a:t>积分比率</a:t>
                      </a:r>
                      <a:endParaRPr kumimoji="0" lang="zh-CN" altLang="en-US" sz="2400" b="1" i="0" u="none" strike="noStrike" cap="none" normalizeH="0" baseline="0" dirty="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大</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等</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于</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1000</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 </a:t>
                      </a:r>
                      <a:endParaRPr kumimoji="0" lang="zh-CN" altLang="en-US" sz="2400" b="1" i="0" u="none" strike="noStrike" cap="none" normalizeH="0" baseline="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1</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元</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=1.2</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分</a:t>
                      </a:r>
                      <a:endParaRPr kumimoji="0" lang="zh-CN" altLang="en-US" sz="2400" b="1" i="0" u="none" strike="noStrike" cap="none" normalizeH="0" baseline="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大</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等</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于</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500</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但小于</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1000</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 </a:t>
                      </a:r>
                      <a:endParaRPr kumimoji="0" lang="zh-CN" altLang="en-US" sz="2400" b="1" i="0" u="none" strike="noStrike" cap="none" normalizeH="0" baseline="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1</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元</a:t>
                      </a:r>
                      <a:r>
                        <a:rPr kumimoji="0" lang="en-US" altLang="zh-CN"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=1</a:t>
                      </a:r>
                      <a:r>
                        <a:rPr kumimoji="0" lang="zh-CN" altLang="en-US" sz="2400" b="1" i="0" u="none" strike="noStrike" cap="none" normalizeH="0" baseline="0" smtClean="0">
                          <a:ln>
                            <a:noFill/>
                          </a:ln>
                          <a:solidFill>
                            <a:srgbClr val="002060"/>
                          </a:solidFill>
                          <a:effectLst/>
                          <a:latin typeface="Calibri" pitchFamily="34" charset="0"/>
                          <a:ea typeface="黑体" pitchFamily="2" charset="-122"/>
                          <a:cs typeface="Arial Unicode MS" pitchFamily="34" charset="-120"/>
                        </a:rPr>
                        <a:t>分</a:t>
                      </a:r>
                      <a:endParaRPr kumimoji="0" lang="zh-CN" altLang="en-US" sz="2400" b="1" i="0" u="none" strike="noStrike" cap="none" normalizeH="0" baseline="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2060"/>
                          </a:solidFill>
                          <a:effectLst/>
                          <a:latin typeface="Calibri" pitchFamily="34" charset="0"/>
                          <a:ea typeface="黑体" pitchFamily="2" charset="-122"/>
                          <a:cs typeface="Arial Unicode MS" pitchFamily="34" charset="-120"/>
                        </a:rPr>
                        <a:t>小于</a:t>
                      </a:r>
                      <a:r>
                        <a:rPr kumimoji="0" lang="en-US" altLang="zh-CN" sz="2400" b="1" i="0" u="none" strike="noStrike" cap="none" normalizeH="0" baseline="0" dirty="0" smtClean="0">
                          <a:ln>
                            <a:noFill/>
                          </a:ln>
                          <a:solidFill>
                            <a:srgbClr val="002060"/>
                          </a:solidFill>
                          <a:effectLst/>
                          <a:latin typeface="Calibri" pitchFamily="34" charset="0"/>
                          <a:ea typeface="黑体" pitchFamily="2" charset="-122"/>
                          <a:cs typeface="Arial Unicode MS" pitchFamily="34" charset="-120"/>
                        </a:rPr>
                        <a:t> 500</a:t>
                      </a:r>
                      <a:r>
                        <a:rPr kumimoji="0" lang="zh-CN" altLang="en-US" sz="2400" b="1" i="0" u="none" strike="noStrike" cap="none" normalizeH="0" baseline="0" dirty="0" smtClean="0">
                          <a:ln>
                            <a:noFill/>
                          </a:ln>
                          <a:solidFill>
                            <a:srgbClr val="002060"/>
                          </a:solidFill>
                          <a:effectLst/>
                          <a:latin typeface="Calibri" pitchFamily="34" charset="0"/>
                          <a:ea typeface="黑体" pitchFamily="2" charset="-122"/>
                          <a:cs typeface="Arial Unicode MS" pitchFamily="34" charset="-120"/>
                        </a:rPr>
                        <a:t> </a:t>
                      </a:r>
                      <a:endParaRPr kumimoji="0" lang="zh-CN" altLang="en-US" sz="2400" b="1" i="0" u="none" strike="noStrike" cap="none" normalizeH="0" baseline="0" dirty="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2060"/>
                          </a:solidFill>
                          <a:effectLst/>
                          <a:latin typeface="Calibri" pitchFamily="34" charset="0"/>
                          <a:ea typeface="黑体" pitchFamily="2" charset="-122"/>
                          <a:cs typeface="Arial Unicode MS" pitchFamily="34" charset="-120"/>
                        </a:rPr>
                        <a:t>无积分</a:t>
                      </a:r>
                      <a:endParaRPr kumimoji="0" lang="zh-CN" altLang="en-US" sz="2400" b="1" i="0" u="none" strike="noStrike" cap="none" normalizeH="0" baseline="0" dirty="0" smtClean="0">
                        <a:ln>
                          <a:noFill/>
                        </a:ln>
                        <a:solidFill>
                          <a:schemeClr val="tx1"/>
                        </a:solidFill>
                        <a:effectLst/>
                        <a:latin typeface="Calibri" pitchFamily="34" charset="0"/>
                        <a:ea typeface="黑体" pitchFamily="2" charset="-122"/>
                        <a:cs typeface="Arial Unicode MS"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14313" y="1214438"/>
            <a:ext cx="8763000" cy="5486400"/>
          </a:xfrm>
          <a:prstGeom prst="rect">
            <a:avLst/>
          </a:prstGeom>
          <a:noFill/>
          <a:ln w="9525">
            <a:noFill/>
            <a:miter lim="800000"/>
            <a:headEnd/>
            <a:tailEnd/>
          </a:ln>
        </p:spPr>
        <p:txBody>
          <a:bodyPr/>
          <a:lstStyle/>
          <a:p>
            <a:pPr marL="609600" indent="-609600">
              <a:spcBef>
                <a:spcPct val="20000"/>
              </a:spcBef>
              <a:buFontTx/>
              <a:buChar char="•"/>
            </a:pPr>
            <a:endParaRPr lang="zh-CN" altLang="zh-TW" sz="1000">
              <a:latin typeface="华文中宋" pitchFamily="2" charset="-122"/>
              <a:ea typeface="华文中宋" pitchFamily="2" charset="-122"/>
            </a:endParaRPr>
          </a:p>
          <a:p>
            <a:pPr marL="609600" indent="-609600">
              <a:spcBef>
                <a:spcPct val="20000"/>
              </a:spcBef>
              <a:buFontTx/>
              <a:buChar char="•"/>
            </a:pPr>
            <a:r>
              <a:rPr lang="zh-CN" altLang="en-US" sz="3200" b="1">
                <a:latin typeface="宋体" pitchFamily="2" charset="-122"/>
              </a:rPr>
              <a:t>何为销售净额 </a:t>
            </a:r>
            <a:r>
              <a:rPr lang="en-US" altLang="zh-CN" sz="3200" b="1">
                <a:latin typeface="宋体" pitchFamily="2" charset="-122"/>
              </a:rPr>
              <a:t>(NRSV)</a:t>
            </a:r>
            <a:r>
              <a:rPr lang="zh-CN" altLang="en-US" sz="3200" b="1">
                <a:latin typeface="宋体" pitchFamily="2" charset="-122"/>
              </a:rPr>
              <a:t>？</a:t>
            </a:r>
          </a:p>
          <a:p>
            <a:pPr marL="609600" indent="-609600">
              <a:spcBef>
                <a:spcPct val="20000"/>
              </a:spcBef>
              <a:buFont typeface="Wingdings" pitchFamily="2" charset="2"/>
              <a:buChar char="ü"/>
            </a:pPr>
            <a:r>
              <a:rPr lang="zh-CN" altLang="en-US" sz="2400"/>
              <a:t>销售净额是业绩考核计算的基数依据</a:t>
            </a:r>
            <a:endParaRPr lang="en-US" altLang="zh-CN" sz="2400"/>
          </a:p>
          <a:p>
            <a:pPr marL="609600" indent="-609600">
              <a:spcBef>
                <a:spcPct val="20000"/>
              </a:spcBef>
              <a:buFont typeface="Wingdings" pitchFamily="2" charset="2"/>
              <a:buChar char="ü"/>
            </a:pPr>
            <a:r>
              <a:rPr lang="zh-CN" altLang="en-US" sz="2400"/>
              <a:t>销售净额</a:t>
            </a:r>
            <a:r>
              <a:rPr lang="en-US" altLang="zh-CN" sz="2400"/>
              <a:t>=</a:t>
            </a:r>
            <a:r>
              <a:rPr lang="zh-CN" altLang="en-US" sz="2400"/>
              <a:t>实际的购买价（包括零售价、优惠顾客价和</a:t>
            </a:r>
            <a:r>
              <a:rPr lang="en-US" altLang="zh-CN" sz="2400"/>
              <a:t>ARO</a:t>
            </a:r>
            <a:r>
              <a:rPr lang="zh-CN" altLang="en-US" sz="2400"/>
              <a:t>价），指定</a:t>
            </a:r>
            <a:r>
              <a:rPr lang="zh-CN" altLang="en-US" sz="2400">
                <a:latin typeface="宋体" pitchFamily="2" charset="-122"/>
              </a:rPr>
              <a:t>套装除外</a:t>
            </a:r>
            <a:endParaRPr lang="en-US" altLang="zh-CN" sz="2400">
              <a:latin typeface="宋体" pitchFamily="2" charset="-122"/>
            </a:endParaRPr>
          </a:p>
          <a:p>
            <a:pPr marL="609600" indent="-609600">
              <a:spcBef>
                <a:spcPct val="20000"/>
              </a:spcBef>
            </a:pPr>
            <a:endParaRPr lang="en-US" altLang="zh-CN" sz="2800"/>
          </a:p>
          <a:p>
            <a:pPr marL="609600" indent="-609600">
              <a:spcBef>
                <a:spcPct val="20000"/>
              </a:spcBef>
              <a:buFontTx/>
              <a:buChar char="•"/>
            </a:pPr>
            <a:r>
              <a:rPr lang="zh-CN" altLang="en-US" sz="3200" b="1"/>
              <a:t>何为奖金计算基数？</a:t>
            </a:r>
            <a:endParaRPr lang="en-US" altLang="zh-CN" sz="3200" b="1"/>
          </a:p>
          <a:p>
            <a:pPr marL="609600" indent="-609600">
              <a:spcBef>
                <a:spcPct val="20000"/>
              </a:spcBef>
              <a:buFont typeface="Wingdings" pitchFamily="2" charset="2"/>
              <a:buChar char="ü"/>
            </a:pPr>
            <a:r>
              <a:rPr lang="zh-CN" altLang="en-US" sz="2400">
                <a:latin typeface="宋体" pitchFamily="2" charset="-122"/>
              </a:rPr>
              <a:t>奖金基数是奖金计算的基数依据</a:t>
            </a:r>
            <a:endParaRPr lang="en-US" altLang="zh-CN" sz="2400">
              <a:latin typeface="宋体" pitchFamily="2" charset="-122"/>
            </a:endParaRPr>
          </a:p>
          <a:p>
            <a:pPr marL="609600" indent="-609600">
              <a:spcBef>
                <a:spcPct val="20000"/>
              </a:spcBef>
              <a:buFont typeface="Wingdings" pitchFamily="2" charset="2"/>
              <a:buChar char="ü"/>
            </a:pPr>
            <a:r>
              <a:rPr lang="zh-CN" altLang="en-US" sz="2400">
                <a:latin typeface="宋体" pitchFamily="2" charset="-122"/>
              </a:rPr>
              <a:t>奖金基数</a:t>
            </a:r>
            <a:r>
              <a:rPr lang="en-US" altLang="zh-CN" sz="2400"/>
              <a:t>=</a:t>
            </a:r>
            <a:r>
              <a:rPr lang="zh-CN" altLang="en-US" sz="2400">
                <a:latin typeface="宋体" pitchFamily="2" charset="-122"/>
              </a:rPr>
              <a:t>销售净额（购买价）</a:t>
            </a:r>
            <a:r>
              <a:rPr lang="en-US" altLang="zh-CN" sz="2400">
                <a:latin typeface="宋体" pitchFamily="2" charset="-122"/>
              </a:rPr>
              <a:t>/1.17</a:t>
            </a:r>
            <a:r>
              <a:rPr lang="zh-CN" altLang="en-US" sz="2400">
                <a:latin typeface="宋体" pitchFamily="2" charset="-122"/>
              </a:rPr>
              <a:t>（增值税）</a:t>
            </a:r>
            <a:r>
              <a:rPr lang="en-US" altLang="zh-CN" sz="2400">
                <a:latin typeface="宋体" pitchFamily="2" charset="-122"/>
              </a:rPr>
              <a:t>*0.9</a:t>
            </a:r>
            <a:endParaRPr lang="zh-CN" altLang="en-US" sz="2400">
              <a:latin typeface="宋体" pitchFamily="2" charset="-122"/>
            </a:endParaRPr>
          </a:p>
          <a:p>
            <a:pPr marL="609600" indent="-609600">
              <a:spcBef>
                <a:spcPct val="20000"/>
              </a:spcBef>
            </a:pPr>
            <a:endParaRPr lang="en-US" altLang="zh-TW" b="1">
              <a:latin typeface="宋体" pitchFamily="2" charset="-122"/>
            </a:endParaRPr>
          </a:p>
        </p:txBody>
      </p:sp>
      <p:sp>
        <p:nvSpPr>
          <p:cNvPr id="16387" name="Rectangle 3"/>
          <p:cNvSpPr>
            <a:spLocks noChangeArrowheads="1"/>
          </p:cNvSpPr>
          <p:nvPr/>
        </p:nvSpPr>
        <p:spPr bwMode="auto">
          <a:xfrm>
            <a:off x="0" y="285750"/>
            <a:ext cx="8424863" cy="936625"/>
          </a:xfrm>
          <a:prstGeom prst="rect">
            <a:avLst/>
          </a:prstGeom>
          <a:noFill/>
          <a:ln w="9525">
            <a:noFill/>
            <a:miter lim="800000"/>
            <a:headEnd/>
            <a:tailEnd/>
          </a:ln>
        </p:spPr>
        <p:txBody>
          <a:bodyPr anchor="ctr"/>
          <a:lstStyle/>
          <a:p>
            <a:pPr algn="ctr"/>
            <a:r>
              <a:rPr lang="zh-CN" altLang="en-US" sz="4000" b="1"/>
              <a:t>中国</a:t>
            </a:r>
            <a:r>
              <a:rPr lang="zh-CN" altLang="en-US" sz="4000" b="1">
                <a:latin typeface="宋体" pitchFamily="2" charset="-122"/>
              </a:rPr>
              <a:t>市场经营模式</a:t>
            </a:r>
            <a:endParaRPr lang="zh-CN" altLang="en-US" sz="4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14313" y="928688"/>
            <a:ext cx="8763000" cy="5486400"/>
          </a:xfrm>
          <a:prstGeom prst="rect">
            <a:avLst/>
          </a:prstGeom>
          <a:noFill/>
          <a:ln w="9525">
            <a:noFill/>
            <a:miter lim="800000"/>
            <a:headEnd/>
            <a:tailEnd/>
          </a:ln>
        </p:spPr>
        <p:txBody>
          <a:bodyPr/>
          <a:lstStyle/>
          <a:p>
            <a:pPr marL="609600" indent="-609600">
              <a:spcBef>
                <a:spcPct val="20000"/>
              </a:spcBef>
              <a:buFontTx/>
              <a:buChar char="•"/>
            </a:pPr>
            <a:endParaRPr lang="zh-CN" altLang="zh-TW" sz="1000" dirty="0">
              <a:latin typeface="华文中宋" pitchFamily="2" charset="-122"/>
              <a:ea typeface="华文中宋" pitchFamily="2" charset="-122"/>
            </a:endParaRPr>
          </a:p>
          <a:p>
            <a:pPr marL="609600" indent="-609600">
              <a:spcBef>
                <a:spcPct val="20000"/>
              </a:spcBef>
            </a:pPr>
            <a:endParaRPr lang="en-US" altLang="zh-TW" b="1" dirty="0">
              <a:latin typeface="宋体" pitchFamily="2" charset="-122"/>
            </a:endParaRPr>
          </a:p>
          <a:p>
            <a:pPr marL="609600" indent="-609600">
              <a:spcBef>
                <a:spcPct val="20000"/>
              </a:spcBef>
            </a:pPr>
            <a:r>
              <a:rPr lang="zh-CN" altLang="en-US" sz="2800" b="1" dirty="0">
                <a:latin typeface="宋体" pitchFamily="2" charset="-122"/>
              </a:rPr>
              <a:t>销售净额 </a:t>
            </a:r>
            <a:r>
              <a:rPr lang="en-US" altLang="zh-CN" sz="2800" b="1" dirty="0">
                <a:latin typeface="宋体" pitchFamily="2" charset="-122"/>
              </a:rPr>
              <a:t>(NRSV)/</a:t>
            </a:r>
            <a:r>
              <a:rPr lang="zh-CN" altLang="en-US" sz="2800" b="1" dirty="0"/>
              <a:t>奖金计算基数</a:t>
            </a:r>
            <a:r>
              <a:rPr lang="zh-TW" altLang="zh-CN" sz="2800" b="1" dirty="0">
                <a:latin typeface="宋体" pitchFamily="2" charset="-122"/>
              </a:rPr>
              <a:t>举例</a:t>
            </a:r>
            <a:r>
              <a:rPr lang="zh-CN" altLang="en-US" sz="2800" b="1" dirty="0">
                <a:latin typeface="宋体" pitchFamily="2" charset="-122"/>
              </a:rPr>
              <a:t>说明</a:t>
            </a:r>
            <a:r>
              <a:rPr lang="zh-TW" altLang="zh-CN" sz="2800" b="1" dirty="0">
                <a:latin typeface="宋体" pitchFamily="2" charset="-122"/>
              </a:rPr>
              <a:t>：</a:t>
            </a:r>
            <a:endParaRPr lang="en-US" altLang="zh-TW" sz="2800" b="1" dirty="0">
              <a:latin typeface="宋体" pitchFamily="2" charset="-122"/>
            </a:endParaRPr>
          </a:p>
          <a:p>
            <a:pPr marL="609600" indent="-609600">
              <a:spcBef>
                <a:spcPct val="20000"/>
              </a:spcBef>
            </a:pPr>
            <a:endParaRPr lang="zh-TW" altLang="zh-CN" sz="2800" b="1" dirty="0">
              <a:latin typeface="宋体" pitchFamily="2" charset="-122"/>
            </a:endParaRPr>
          </a:p>
          <a:p>
            <a:pPr marL="609600" indent="-609600">
              <a:lnSpc>
                <a:spcPct val="130000"/>
              </a:lnSpc>
              <a:spcBef>
                <a:spcPct val="20000"/>
              </a:spcBef>
              <a:buFontTx/>
              <a:buChar char="•"/>
            </a:pPr>
            <a:r>
              <a:rPr lang="zh-CN" altLang="en-US" sz="2400" b="1" dirty="0">
                <a:latin typeface="宋体" pitchFamily="2" charset="-122"/>
              </a:rPr>
              <a:t>若产品 </a:t>
            </a:r>
            <a:r>
              <a:rPr lang="en-US" altLang="zh-CN" sz="2400" b="1" dirty="0">
                <a:latin typeface="宋体" pitchFamily="2" charset="-122"/>
              </a:rPr>
              <a:t>A </a:t>
            </a:r>
            <a:r>
              <a:rPr lang="zh-CN" altLang="en-US" sz="2400" b="1" dirty="0">
                <a:latin typeface="宋体" pitchFamily="2" charset="-122"/>
              </a:rPr>
              <a:t>的零售价为人民币 </a:t>
            </a:r>
            <a:r>
              <a:rPr lang="en-US" altLang="zh-CN" sz="2400" b="1" dirty="0">
                <a:latin typeface="宋体" pitchFamily="2" charset="-122"/>
              </a:rPr>
              <a:t>500</a:t>
            </a:r>
            <a:r>
              <a:rPr lang="zh-CN" altLang="en-US" sz="2400" b="1" dirty="0">
                <a:latin typeface="宋体" pitchFamily="2" charset="-122"/>
              </a:rPr>
              <a:t>元，销售净额即为购买价，如</a:t>
            </a:r>
            <a:r>
              <a:rPr lang="en-US" altLang="zh-CN" sz="2400" b="1" dirty="0">
                <a:latin typeface="宋体" pitchFamily="2" charset="-122"/>
              </a:rPr>
              <a:t>8</a:t>
            </a:r>
            <a:r>
              <a:rPr lang="zh-CN" altLang="en-US" sz="2400" b="1" dirty="0">
                <a:latin typeface="宋体" pitchFamily="2" charset="-122"/>
              </a:rPr>
              <a:t>折（签定</a:t>
            </a:r>
            <a:r>
              <a:rPr lang="en-US" altLang="zh-CN" sz="2400" b="1" dirty="0">
                <a:latin typeface="宋体" pitchFamily="2" charset="-122"/>
              </a:rPr>
              <a:t>ARO</a:t>
            </a:r>
            <a:r>
              <a:rPr lang="zh-CN" altLang="en-US" sz="2400" b="1" dirty="0">
                <a:latin typeface="宋体" pitchFamily="2" charset="-122"/>
              </a:rPr>
              <a:t>）</a:t>
            </a:r>
            <a:r>
              <a:rPr lang="en-US" altLang="zh-CN" sz="2400" b="1" dirty="0">
                <a:latin typeface="宋体" pitchFamily="2" charset="-122"/>
              </a:rPr>
              <a:t>= 400</a:t>
            </a:r>
            <a:r>
              <a:rPr lang="zh-CN" altLang="en-US" sz="2400" b="1" dirty="0">
                <a:latin typeface="宋体" pitchFamily="2" charset="-122"/>
              </a:rPr>
              <a:t>，而奖金基数则</a:t>
            </a:r>
            <a:r>
              <a:rPr lang="en-US" altLang="zh-CN" sz="2400" b="1" dirty="0">
                <a:latin typeface="宋体" pitchFamily="2" charset="-122"/>
              </a:rPr>
              <a:t>=400/1.17*0.9 = 307.69</a:t>
            </a:r>
          </a:p>
          <a:p>
            <a:pPr marL="609600" indent="-609600">
              <a:lnSpc>
                <a:spcPct val="130000"/>
              </a:lnSpc>
              <a:spcBef>
                <a:spcPct val="20000"/>
              </a:spcBef>
              <a:buFontTx/>
              <a:buChar char="•"/>
            </a:pPr>
            <a:r>
              <a:rPr lang="en-US" altLang="zh-CN" sz="2400" b="1" dirty="0" err="1">
                <a:latin typeface="宋体" pitchFamily="2" charset="-122"/>
              </a:rPr>
              <a:t>ageLOC</a:t>
            </a:r>
            <a:r>
              <a:rPr lang="zh-CN" altLang="en-US" sz="2400" b="1" dirty="0">
                <a:latin typeface="宋体" pitchFamily="2" charset="-122"/>
              </a:rPr>
              <a:t>修身美颜</a:t>
            </a:r>
            <a:r>
              <a:rPr lang="en-US" altLang="zh-CN" sz="2400" b="1" dirty="0">
                <a:latin typeface="宋体" pitchFamily="2" charset="-122"/>
              </a:rPr>
              <a:t>SPA</a:t>
            </a:r>
            <a:r>
              <a:rPr lang="zh-CN" altLang="en-US" sz="2400" b="1" dirty="0">
                <a:latin typeface="宋体" pitchFamily="2" charset="-122"/>
              </a:rPr>
              <a:t>脸部套装的零售价为</a:t>
            </a:r>
            <a:r>
              <a:rPr lang="en-US" altLang="zh-CN" sz="2400" b="1" dirty="0">
                <a:latin typeface="宋体" pitchFamily="2" charset="-122"/>
              </a:rPr>
              <a:t>4850</a:t>
            </a:r>
            <a:r>
              <a:rPr lang="zh-CN" altLang="en-US" sz="2400" b="1" dirty="0">
                <a:latin typeface="宋体" pitchFamily="2" charset="-122"/>
              </a:rPr>
              <a:t>元，</a:t>
            </a:r>
            <a:r>
              <a:rPr lang="en-US" altLang="zh-CN" sz="2400" b="1" dirty="0">
                <a:latin typeface="宋体" pitchFamily="2" charset="-122"/>
              </a:rPr>
              <a:t>8</a:t>
            </a:r>
            <a:r>
              <a:rPr lang="zh-CN" altLang="en-US" sz="2400" b="1" dirty="0">
                <a:latin typeface="宋体" pitchFamily="2" charset="-122"/>
              </a:rPr>
              <a:t>折</a:t>
            </a:r>
            <a:r>
              <a:rPr lang="en-US" altLang="zh-CN" sz="2400" b="1" dirty="0">
                <a:latin typeface="宋体" pitchFamily="2" charset="-122"/>
              </a:rPr>
              <a:t>ARO</a:t>
            </a:r>
            <a:r>
              <a:rPr lang="zh-CN" altLang="en-US" sz="2400" b="1" dirty="0">
                <a:latin typeface="宋体" pitchFamily="2" charset="-122"/>
              </a:rPr>
              <a:t>购买价为</a:t>
            </a:r>
            <a:r>
              <a:rPr lang="en-US" altLang="zh-CN" sz="2400" b="1" dirty="0">
                <a:latin typeface="宋体" pitchFamily="2" charset="-122"/>
              </a:rPr>
              <a:t>3880</a:t>
            </a:r>
            <a:r>
              <a:rPr lang="zh-CN" altLang="en-US" sz="2400" b="1" dirty="0">
                <a:latin typeface="宋体" pitchFamily="2" charset="-122"/>
              </a:rPr>
              <a:t>元，特定销售净额为</a:t>
            </a:r>
            <a:r>
              <a:rPr lang="en-US" altLang="zh-CN" sz="2400" b="1" dirty="0">
                <a:latin typeface="宋体" pitchFamily="2" charset="-122"/>
              </a:rPr>
              <a:t>2500</a:t>
            </a:r>
            <a:r>
              <a:rPr lang="zh-CN" altLang="en-US" sz="2400" b="1" dirty="0">
                <a:latin typeface="宋体" pitchFamily="2" charset="-122"/>
              </a:rPr>
              <a:t>元</a:t>
            </a:r>
            <a:r>
              <a:rPr lang="en-US" altLang="zh-CN" sz="2400" b="1" dirty="0">
                <a:latin typeface="宋体" pitchFamily="2" charset="-122"/>
              </a:rPr>
              <a:t>/</a:t>
            </a:r>
            <a:r>
              <a:rPr lang="zh-CN" altLang="en-US" sz="2400" b="1" dirty="0">
                <a:latin typeface="宋体" pitchFamily="2" charset="-122"/>
              </a:rPr>
              <a:t>套，奖金基数</a:t>
            </a:r>
            <a:r>
              <a:rPr lang="en-US" altLang="zh-CN" sz="2400" b="1" dirty="0">
                <a:latin typeface="宋体" pitchFamily="2" charset="-122"/>
              </a:rPr>
              <a:t>=2500/1.17</a:t>
            </a:r>
            <a:r>
              <a:rPr lang="zh-CN" altLang="en-US" sz="2400" b="1" dirty="0">
                <a:latin typeface="宋体" pitchFamily="2" charset="-122"/>
              </a:rPr>
              <a:t>*</a:t>
            </a:r>
            <a:r>
              <a:rPr lang="en-US" altLang="zh-CN" sz="2400" b="1" dirty="0">
                <a:latin typeface="宋体" pitchFamily="2" charset="-122"/>
              </a:rPr>
              <a:t>0.9=1923.08</a:t>
            </a:r>
          </a:p>
          <a:p>
            <a:pPr marL="609600" indent="-609600">
              <a:spcBef>
                <a:spcPct val="20000"/>
              </a:spcBef>
              <a:buFontTx/>
              <a:buChar char="•"/>
            </a:pPr>
            <a:endParaRPr lang="zh-CN" altLang="zh-TW" sz="1000" dirty="0"/>
          </a:p>
          <a:p>
            <a:pPr marL="990600" lvl="1" indent="-533400">
              <a:spcBef>
                <a:spcPct val="20000"/>
              </a:spcBef>
            </a:pPr>
            <a:endParaRPr lang="zh-CN" altLang="en-US" sz="4400" dirty="0">
              <a:ea typeface="华文中宋" pitchFamily="2" charset="-122"/>
            </a:endParaRPr>
          </a:p>
        </p:txBody>
      </p:sp>
      <p:sp>
        <p:nvSpPr>
          <p:cNvPr id="17411" name="Rectangle 3"/>
          <p:cNvSpPr>
            <a:spLocks noChangeArrowheads="1"/>
          </p:cNvSpPr>
          <p:nvPr/>
        </p:nvSpPr>
        <p:spPr bwMode="auto">
          <a:xfrm>
            <a:off x="142875" y="357188"/>
            <a:ext cx="8424863" cy="936625"/>
          </a:xfrm>
          <a:prstGeom prst="rect">
            <a:avLst/>
          </a:prstGeom>
          <a:noFill/>
          <a:ln w="9525">
            <a:noFill/>
            <a:miter lim="800000"/>
            <a:headEnd/>
            <a:tailEnd/>
          </a:ln>
        </p:spPr>
        <p:txBody>
          <a:bodyPr anchor="ctr"/>
          <a:lstStyle/>
          <a:p>
            <a:pPr algn="ctr"/>
            <a:r>
              <a:rPr lang="zh-CN" altLang="en-US" sz="4000" b="1"/>
              <a:t>中国</a:t>
            </a:r>
            <a:r>
              <a:rPr lang="zh-CN" altLang="en-US" sz="4000" b="1">
                <a:latin typeface="宋体" pitchFamily="2" charset="-122"/>
              </a:rPr>
              <a:t>市场经营模式</a:t>
            </a:r>
            <a:endParaRPr lang="zh-CN" altLang="en-US" sz="40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00063" y="2000250"/>
            <a:ext cx="8208962" cy="3000375"/>
          </a:xfrm>
          <a:prstGeom prst="rect">
            <a:avLst/>
          </a:prstGeom>
          <a:noFill/>
          <a:ln w="9525">
            <a:noFill/>
            <a:miter lim="800000"/>
            <a:headEnd/>
            <a:tailEnd/>
          </a:ln>
        </p:spPr>
        <p:txBody>
          <a:bodyPr/>
          <a:lstStyle/>
          <a:p>
            <a:pPr marL="609600" indent="-609600">
              <a:spcBef>
                <a:spcPct val="20000"/>
              </a:spcBef>
            </a:pPr>
            <a:endParaRPr lang="zh-CN" altLang="en-US" sz="2000" b="1">
              <a:latin typeface="华文中宋" pitchFamily="2" charset="-122"/>
              <a:ea typeface="华文中宋" pitchFamily="2" charset="-122"/>
            </a:endParaRPr>
          </a:p>
          <a:p>
            <a:pPr marL="609600" indent="-609600"/>
            <a:endParaRPr lang="zh-CN" altLang="en-US" sz="2000" b="1">
              <a:latin typeface="华文中宋" pitchFamily="2" charset="-122"/>
              <a:ea typeface="华文中宋" pitchFamily="2" charset="-122"/>
            </a:endParaRPr>
          </a:p>
          <a:p>
            <a:pPr marL="609600" indent="-609600">
              <a:lnSpc>
                <a:spcPct val="140000"/>
              </a:lnSpc>
              <a:spcBef>
                <a:spcPct val="20000"/>
              </a:spcBef>
              <a:buFont typeface="Symbol" pitchFamily="18" charset="2"/>
              <a:buChar char="·"/>
            </a:pPr>
            <a:r>
              <a:rPr lang="zh-CN" altLang="en-US" sz="2400" b="1">
                <a:latin typeface="宋体" pitchFamily="2" charset="-122"/>
              </a:rPr>
              <a:t>递交推广代理申请表，</a:t>
            </a:r>
            <a:r>
              <a:rPr lang="zh-CN" altLang="en-US" sz="2400" b="1"/>
              <a:t>与公司签署推广代理合同；</a:t>
            </a:r>
            <a:endParaRPr lang="zh-CN" altLang="en-US" sz="2400" b="1">
              <a:latin typeface="宋体" pitchFamily="2" charset="-122"/>
            </a:endParaRPr>
          </a:p>
          <a:p>
            <a:pPr marL="609600" indent="-609600">
              <a:lnSpc>
                <a:spcPct val="140000"/>
              </a:lnSpc>
              <a:spcBef>
                <a:spcPct val="20000"/>
              </a:spcBef>
              <a:buFont typeface="Symbol" pitchFamily="18" charset="2"/>
              <a:buChar char="·"/>
            </a:pPr>
            <a:r>
              <a:rPr lang="en-US" altLang="zh-CN" sz="2400" b="1">
                <a:latin typeface="宋体" pitchFamily="2" charset="-122"/>
              </a:rPr>
              <a:t>1</a:t>
            </a:r>
            <a:r>
              <a:rPr lang="zh-CN" altLang="en-US" sz="2400" b="1">
                <a:latin typeface="宋体" pitchFamily="2" charset="-122"/>
              </a:rPr>
              <a:t>至</a:t>
            </a:r>
            <a:r>
              <a:rPr lang="en-US" altLang="zh-CN" sz="2400" b="1">
                <a:latin typeface="宋体" pitchFamily="2" charset="-122"/>
              </a:rPr>
              <a:t>6</a:t>
            </a:r>
            <a:r>
              <a:rPr lang="zh-CN" altLang="en-US" sz="2400" b="1">
                <a:latin typeface="宋体" pitchFamily="2" charset="-122"/>
              </a:rPr>
              <a:t>个月内累计完</a:t>
            </a:r>
            <a:r>
              <a:rPr lang="zh-CN" altLang="en-US" sz="2400" b="1">
                <a:solidFill>
                  <a:srgbClr val="000000"/>
                </a:solidFill>
                <a:latin typeface="宋体" pitchFamily="2" charset="-122"/>
              </a:rPr>
              <a:t>成</a:t>
            </a:r>
            <a:r>
              <a:rPr lang="en-US" altLang="zh-CN" sz="2400" b="1">
                <a:solidFill>
                  <a:srgbClr val="000000"/>
                </a:solidFill>
                <a:latin typeface="宋体" pitchFamily="2" charset="-122"/>
              </a:rPr>
              <a:t>30,000</a:t>
            </a:r>
            <a:r>
              <a:rPr lang="zh-CN" altLang="en-US" sz="2400" b="1">
                <a:latin typeface="宋体" pitchFamily="2" charset="-122"/>
              </a:rPr>
              <a:t>元人民币的销售净额，每月销售净额不低于</a:t>
            </a:r>
            <a:r>
              <a:rPr lang="en-US" altLang="zh-CN" sz="2400" b="1">
                <a:latin typeface="宋体" pitchFamily="2" charset="-122"/>
              </a:rPr>
              <a:t>5,000</a:t>
            </a:r>
            <a:r>
              <a:rPr lang="zh-CN" altLang="en-US" sz="2400" b="1">
                <a:latin typeface="宋体" pitchFamily="2" charset="-122"/>
              </a:rPr>
              <a:t>元人民币，可成为高级推广代理；</a:t>
            </a:r>
          </a:p>
          <a:p>
            <a:pPr marL="609600" indent="-609600">
              <a:lnSpc>
                <a:spcPct val="140000"/>
              </a:lnSpc>
              <a:spcBef>
                <a:spcPct val="20000"/>
              </a:spcBef>
              <a:buFont typeface="Symbol" pitchFamily="18" charset="2"/>
              <a:buChar char="·"/>
            </a:pPr>
            <a:r>
              <a:rPr lang="en-US" altLang="zh-CN" sz="2400" b="1">
                <a:latin typeface="宋体" pitchFamily="2" charset="-122"/>
              </a:rPr>
              <a:t>10%</a:t>
            </a:r>
            <a:r>
              <a:rPr lang="zh-CN" altLang="en-US" sz="2400" b="1">
                <a:latin typeface="宋体" pitchFamily="2" charset="-122"/>
              </a:rPr>
              <a:t>的销售奖金。</a:t>
            </a:r>
            <a:endParaRPr lang="zh-CN" altLang="en-US" sz="2000">
              <a:latin typeface="华文中宋" pitchFamily="2" charset="-122"/>
              <a:ea typeface="华文中宋" pitchFamily="2" charset="-122"/>
            </a:endParaRPr>
          </a:p>
        </p:txBody>
      </p:sp>
      <p:sp>
        <p:nvSpPr>
          <p:cNvPr id="18435" name="Rectangle 3"/>
          <p:cNvSpPr>
            <a:spLocks noChangeArrowheads="1"/>
          </p:cNvSpPr>
          <p:nvPr/>
        </p:nvSpPr>
        <p:spPr bwMode="auto">
          <a:xfrm>
            <a:off x="0" y="1571625"/>
            <a:ext cx="8229600" cy="785813"/>
          </a:xfrm>
          <a:prstGeom prst="rect">
            <a:avLst/>
          </a:prstGeom>
          <a:noFill/>
          <a:ln w="9525">
            <a:noFill/>
            <a:miter lim="800000"/>
            <a:headEnd/>
            <a:tailEnd/>
          </a:ln>
        </p:spPr>
        <p:txBody>
          <a:bodyPr anchor="ctr"/>
          <a:lstStyle/>
          <a:p>
            <a:r>
              <a:rPr lang="zh-CN" altLang="en-US" sz="3200" b="1"/>
              <a:t>     初级推广代理  </a:t>
            </a:r>
            <a:r>
              <a:rPr lang="en-US" altLang="zh-CN" sz="3200" b="1"/>
              <a:t>QSR</a:t>
            </a:r>
            <a:endParaRPr lang="zh-CN" altLang="en-US" sz="2400">
              <a:solidFill>
                <a:schemeClr val="tx2"/>
              </a:solidFill>
              <a:latin typeface="宋体" pitchFamily="2" charset="-122"/>
            </a:endParaRPr>
          </a:p>
        </p:txBody>
      </p:sp>
      <p:sp>
        <p:nvSpPr>
          <p:cNvPr id="18436" name="Text Box 5"/>
          <p:cNvSpPr txBox="1">
            <a:spLocks noChangeArrowheads="1"/>
          </p:cNvSpPr>
          <p:nvPr/>
        </p:nvSpPr>
        <p:spPr bwMode="auto">
          <a:xfrm>
            <a:off x="1571625" y="500063"/>
            <a:ext cx="5715000" cy="708025"/>
          </a:xfrm>
          <a:prstGeom prst="rect">
            <a:avLst/>
          </a:prstGeom>
          <a:noFill/>
          <a:ln w="9525">
            <a:noFill/>
            <a:miter lim="800000"/>
            <a:headEnd/>
            <a:tailEnd/>
          </a:ln>
        </p:spPr>
        <p:txBody>
          <a:bodyPr>
            <a:spAutoFit/>
          </a:bodyPr>
          <a:lstStyle/>
          <a:p>
            <a:pPr algn="ctr">
              <a:spcBef>
                <a:spcPct val="50000"/>
              </a:spcBef>
            </a:pPr>
            <a:r>
              <a:rPr lang="zh-CN" altLang="en-US" sz="4000" b="1">
                <a:latin typeface="宋体" pitchFamily="2" charset="-122"/>
              </a:rPr>
              <a:t>如何启动</a:t>
            </a:r>
            <a:r>
              <a:rPr lang="en-US" altLang="zh-TW" sz="4000" b="1">
                <a:ea typeface="楷体_GB2312" pitchFamily="49" charset="-122"/>
                <a:cs typeface="Arial" pitchFamily="34" charset="0"/>
              </a:rPr>
              <a:t>NU SKIN</a:t>
            </a:r>
            <a:r>
              <a:rPr lang="zh-CN" altLang="en-US" sz="4000" b="1">
                <a:latin typeface="宋体" pitchFamily="2" charset="-122"/>
              </a:rPr>
              <a:t>事业</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990600" y="228600"/>
            <a:ext cx="7772400" cy="1143000"/>
          </a:xfrm>
        </p:spPr>
        <p:txBody>
          <a:bodyPr/>
          <a:lstStyle/>
          <a:p>
            <a:pPr eaLnBrk="1" hangingPunct="1"/>
            <a:r>
              <a:rPr lang="zh-CN" altLang="en-US" sz="4000" b="1" smtClean="0">
                <a:latin typeface="宋体" pitchFamily="2" charset="-122"/>
              </a:rPr>
              <a:t>推广代理申请表</a:t>
            </a:r>
            <a:endParaRPr lang="zh-TW" altLang="en-US" sz="4000" b="1" smtClean="0">
              <a:latin typeface="宋体" pitchFamily="2" charset="-122"/>
            </a:endParaRPr>
          </a:p>
        </p:txBody>
      </p:sp>
      <p:sp>
        <p:nvSpPr>
          <p:cNvPr id="19459" name="Rectangle 5"/>
          <p:cNvSpPr>
            <a:spLocks noGrp="1" noChangeArrowheads="1"/>
          </p:cNvSpPr>
          <p:nvPr>
            <p:ph type="body" sz="half" idx="2"/>
          </p:nvPr>
        </p:nvSpPr>
        <p:spPr>
          <a:xfrm>
            <a:off x="5562600" y="2209800"/>
            <a:ext cx="3200400" cy="4114800"/>
          </a:xfrm>
        </p:spPr>
        <p:txBody>
          <a:bodyPr/>
          <a:lstStyle/>
          <a:p>
            <a:pPr eaLnBrk="1" hangingPunct="1">
              <a:lnSpc>
                <a:spcPct val="130000"/>
              </a:lnSpc>
            </a:pPr>
            <a:r>
              <a:rPr lang="zh-TW" altLang="en-US" sz="2400" smtClean="0"/>
              <a:t>身份证号</a:t>
            </a:r>
          </a:p>
          <a:p>
            <a:pPr eaLnBrk="1" hangingPunct="1">
              <a:lnSpc>
                <a:spcPct val="130000"/>
              </a:lnSpc>
            </a:pPr>
            <a:r>
              <a:rPr lang="zh-TW" altLang="en-US" sz="2400" smtClean="0"/>
              <a:t>出生年月日</a:t>
            </a:r>
          </a:p>
          <a:p>
            <a:pPr eaLnBrk="1" hangingPunct="1">
              <a:lnSpc>
                <a:spcPct val="130000"/>
              </a:lnSpc>
            </a:pPr>
            <a:r>
              <a:rPr lang="zh-TW" altLang="en-US" sz="2400" smtClean="0"/>
              <a:t>教育程度</a:t>
            </a:r>
            <a:endParaRPr lang="zh-TW" altLang="zh-CN" sz="2400" smtClean="0"/>
          </a:p>
          <a:p>
            <a:pPr eaLnBrk="1" hangingPunct="1">
              <a:lnSpc>
                <a:spcPct val="130000"/>
              </a:lnSpc>
            </a:pPr>
            <a:r>
              <a:rPr lang="zh-TW" altLang="en-US" sz="2400" smtClean="0"/>
              <a:t>希望受聘之零售店名及所在城市</a:t>
            </a:r>
            <a:endParaRPr lang="zh-CN" altLang="en-US" sz="2400" smtClean="0"/>
          </a:p>
        </p:txBody>
      </p:sp>
      <p:pic>
        <p:nvPicPr>
          <p:cNvPr id="19460" name="图片 5" descr="SA (2).JPG"/>
          <p:cNvPicPr>
            <a:picLocks noChangeAspect="1"/>
          </p:cNvPicPr>
          <p:nvPr/>
        </p:nvPicPr>
        <p:blipFill>
          <a:blip r:embed="rId3" cstate="print"/>
          <a:srcRect l="4715" t="3333" r="4128" b="91112"/>
          <a:stretch>
            <a:fillRect/>
          </a:stretch>
        </p:blipFill>
        <p:spPr bwMode="auto">
          <a:xfrm>
            <a:off x="381000" y="1828800"/>
            <a:ext cx="4876800" cy="552450"/>
          </a:xfrm>
          <a:prstGeom prst="rect">
            <a:avLst/>
          </a:prstGeom>
          <a:noFill/>
          <a:ln w="9525">
            <a:noFill/>
            <a:miter lim="800000"/>
            <a:headEnd/>
            <a:tailEnd/>
          </a:ln>
        </p:spPr>
      </p:pic>
      <p:pic>
        <p:nvPicPr>
          <p:cNvPr id="19461" name="Picture 6"/>
          <p:cNvPicPr>
            <a:picLocks noChangeAspect="1" noChangeArrowheads="1"/>
          </p:cNvPicPr>
          <p:nvPr/>
        </p:nvPicPr>
        <p:blipFill>
          <a:blip r:embed="rId4" cstate="print"/>
          <a:srcRect/>
          <a:stretch>
            <a:fillRect/>
          </a:stretch>
        </p:blipFill>
        <p:spPr bwMode="auto">
          <a:xfrm>
            <a:off x="357188" y="2357438"/>
            <a:ext cx="5000625" cy="362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00063" y="1643063"/>
            <a:ext cx="8208962" cy="4572000"/>
          </a:xfrm>
          <a:prstGeom prst="rect">
            <a:avLst/>
          </a:prstGeom>
          <a:noFill/>
          <a:ln w="9525">
            <a:noFill/>
            <a:miter lim="800000"/>
            <a:headEnd/>
            <a:tailEnd/>
          </a:ln>
        </p:spPr>
        <p:txBody>
          <a:bodyPr/>
          <a:lstStyle/>
          <a:p>
            <a:pPr marL="609600" indent="-609600">
              <a:spcBef>
                <a:spcPct val="20000"/>
              </a:spcBef>
            </a:pPr>
            <a:endParaRPr lang="zh-CN" altLang="en-US" sz="2000" b="1" dirty="0">
              <a:latin typeface="华文中宋" pitchFamily="2" charset="-122"/>
              <a:ea typeface="华文中宋" pitchFamily="2" charset="-122"/>
            </a:endParaRPr>
          </a:p>
          <a:p>
            <a:pPr marL="609600" indent="-609600"/>
            <a:endParaRPr lang="zh-CN" altLang="en-US" sz="2000" b="1" dirty="0">
              <a:latin typeface="华文中宋" pitchFamily="2" charset="-122"/>
              <a:ea typeface="华文中宋" pitchFamily="2" charset="-122"/>
            </a:endParaRPr>
          </a:p>
          <a:p>
            <a:pPr marL="609600" indent="-609600">
              <a:lnSpc>
                <a:spcPct val="140000"/>
              </a:lnSpc>
              <a:spcBef>
                <a:spcPct val="20000"/>
              </a:spcBef>
              <a:buFont typeface="Symbol" pitchFamily="18" charset="2"/>
              <a:buChar char="·"/>
            </a:pPr>
            <a:r>
              <a:rPr lang="zh-CN" altLang="en-US" sz="2800" b="1" dirty="0"/>
              <a:t>在职证明</a:t>
            </a:r>
            <a:endParaRPr lang="en-US" altLang="zh-CN" sz="2800" b="1" dirty="0"/>
          </a:p>
          <a:p>
            <a:pPr marL="609600" indent="-609600">
              <a:lnSpc>
                <a:spcPct val="140000"/>
              </a:lnSpc>
              <a:spcBef>
                <a:spcPct val="20000"/>
              </a:spcBef>
              <a:buFont typeface="Symbol" pitchFamily="18" charset="2"/>
              <a:buChar char="·"/>
            </a:pPr>
            <a:r>
              <a:rPr lang="zh-CN" altLang="en-US" sz="2800" b="1" dirty="0"/>
              <a:t>银行开户回执单</a:t>
            </a:r>
            <a:endParaRPr lang="en-US" altLang="zh-CN" sz="2800" b="1" dirty="0"/>
          </a:p>
          <a:p>
            <a:pPr marL="609600" indent="-609600">
              <a:lnSpc>
                <a:spcPct val="140000"/>
              </a:lnSpc>
              <a:spcBef>
                <a:spcPct val="20000"/>
              </a:spcBef>
              <a:buFont typeface="Symbol" pitchFamily="18" charset="2"/>
              <a:buChar char="·"/>
            </a:pPr>
            <a:r>
              <a:rPr lang="zh-CN" altLang="en-US" sz="2800" b="1" dirty="0"/>
              <a:t>身份证</a:t>
            </a:r>
            <a:endParaRPr lang="en-US" altLang="zh-CN" sz="2800" b="1" dirty="0"/>
          </a:p>
          <a:p>
            <a:pPr marL="609600" indent="-609600">
              <a:lnSpc>
                <a:spcPct val="140000"/>
              </a:lnSpc>
              <a:spcBef>
                <a:spcPct val="20000"/>
              </a:spcBef>
              <a:buFont typeface="Symbol" pitchFamily="18" charset="2"/>
              <a:buChar char="·"/>
            </a:pPr>
            <a:r>
              <a:rPr lang="zh-CN" altLang="en-US" sz="2800" b="1" dirty="0"/>
              <a:t>健康证</a:t>
            </a:r>
            <a:endParaRPr lang="en-US" altLang="zh-CN" sz="2800" b="1" dirty="0"/>
          </a:p>
          <a:p>
            <a:pPr marL="990600" lvl="1" indent="-533400">
              <a:spcBef>
                <a:spcPct val="20000"/>
              </a:spcBef>
            </a:pPr>
            <a:endParaRPr lang="zh-CN" altLang="en-US" sz="2000" dirty="0">
              <a:latin typeface="华文中宋" pitchFamily="2" charset="-122"/>
              <a:ea typeface="华文中宋" pitchFamily="2" charset="-122"/>
            </a:endParaRPr>
          </a:p>
        </p:txBody>
      </p:sp>
      <p:sp>
        <p:nvSpPr>
          <p:cNvPr id="20483" name="Rectangle 3"/>
          <p:cNvSpPr>
            <a:spLocks noChangeArrowheads="1"/>
          </p:cNvSpPr>
          <p:nvPr/>
        </p:nvSpPr>
        <p:spPr bwMode="auto">
          <a:xfrm>
            <a:off x="0" y="1428750"/>
            <a:ext cx="8229600" cy="785813"/>
          </a:xfrm>
          <a:prstGeom prst="rect">
            <a:avLst/>
          </a:prstGeom>
          <a:noFill/>
          <a:ln w="9525">
            <a:noFill/>
            <a:miter lim="800000"/>
            <a:headEnd/>
            <a:tailEnd/>
          </a:ln>
        </p:spPr>
        <p:txBody>
          <a:bodyPr anchor="ctr"/>
          <a:lstStyle/>
          <a:p>
            <a:r>
              <a:rPr lang="zh-CN" altLang="en-US" sz="2800" b="1"/>
              <a:t>     初级推广代理  </a:t>
            </a:r>
            <a:r>
              <a:rPr lang="en-US" altLang="zh-CN" sz="2800" b="1"/>
              <a:t>QSR</a:t>
            </a:r>
            <a:r>
              <a:rPr lang="zh-CN" altLang="en-US" sz="2800" b="1"/>
              <a:t>需要交纳的资料</a:t>
            </a:r>
            <a:endParaRPr lang="zh-CN" altLang="en-US" sz="2200">
              <a:solidFill>
                <a:schemeClr val="tx2"/>
              </a:solidFill>
              <a:latin typeface="宋体" pitchFamily="2" charset="-122"/>
            </a:endParaRPr>
          </a:p>
        </p:txBody>
      </p:sp>
      <p:sp>
        <p:nvSpPr>
          <p:cNvPr id="20484" name="Text Box 5"/>
          <p:cNvSpPr txBox="1">
            <a:spLocks noChangeArrowheads="1"/>
          </p:cNvSpPr>
          <p:nvPr/>
        </p:nvSpPr>
        <p:spPr bwMode="auto">
          <a:xfrm>
            <a:off x="1500188" y="500063"/>
            <a:ext cx="5715000" cy="708025"/>
          </a:xfrm>
          <a:prstGeom prst="rect">
            <a:avLst/>
          </a:prstGeom>
          <a:noFill/>
          <a:ln w="9525">
            <a:noFill/>
            <a:miter lim="800000"/>
            <a:headEnd/>
            <a:tailEnd/>
          </a:ln>
        </p:spPr>
        <p:txBody>
          <a:bodyPr>
            <a:spAutoFit/>
          </a:bodyPr>
          <a:lstStyle/>
          <a:p>
            <a:pPr algn="ctr">
              <a:spcBef>
                <a:spcPct val="50000"/>
              </a:spcBef>
            </a:pPr>
            <a:r>
              <a:rPr lang="zh-CN" altLang="en-US" sz="4000" b="1">
                <a:latin typeface="宋体" pitchFamily="2" charset="-122"/>
              </a:rPr>
              <a:t>如何启动如新事业</a:t>
            </a:r>
          </a:p>
        </p:txBody>
      </p:sp>
      <p:sp>
        <p:nvSpPr>
          <p:cNvPr id="7" name="TextBox 6"/>
          <p:cNvSpPr txBox="1"/>
          <p:nvPr/>
        </p:nvSpPr>
        <p:spPr>
          <a:xfrm>
            <a:off x="571500" y="5429250"/>
            <a:ext cx="7572375" cy="400050"/>
          </a:xfrm>
          <a:prstGeom prst="rect">
            <a:avLst/>
          </a:prstGeom>
          <a:noFill/>
        </p:spPr>
        <p:txBody>
          <a:bodyPr>
            <a:spAutoFit/>
          </a:bodyPr>
          <a:lstStyle/>
          <a:p>
            <a:pPr>
              <a:buFontTx/>
              <a:buBlip>
                <a:blip r:embed="rId3"/>
              </a:buBlip>
              <a:defRPr/>
            </a:pPr>
            <a:r>
              <a:rPr lang="zh-CN" altLang="en-US" i="1" dirty="0">
                <a:solidFill>
                  <a:srgbClr val="000099"/>
                </a:solidFill>
                <a:latin typeface="+mn-ea"/>
                <a:ea typeface="+mn-ea"/>
              </a:rPr>
              <a:t>  </a:t>
            </a:r>
            <a:r>
              <a:rPr lang="zh-CN" altLang="en-US" sz="2000" b="1" i="1" dirty="0">
                <a:solidFill>
                  <a:srgbClr val="000099"/>
                </a:solidFill>
                <a:latin typeface="+mn-ea"/>
                <a:ea typeface="+mn-ea"/>
              </a:rPr>
              <a:t>初级推广代理为兼职销售人员</a:t>
            </a:r>
            <a:r>
              <a:rPr lang="en-US" altLang="zh-CN" sz="2000" b="1" i="1" dirty="0">
                <a:solidFill>
                  <a:srgbClr val="000099"/>
                </a:solidFill>
                <a:latin typeface="+mn-ea"/>
                <a:ea typeface="+mn-ea"/>
              </a:rPr>
              <a:t>, </a:t>
            </a:r>
            <a:r>
              <a:rPr lang="zh-CN" altLang="en-US" sz="2000" b="1" i="1" dirty="0">
                <a:solidFill>
                  <a:srgbClr val="000099"/>
                </a:solidFill>
                <a:latin typeface="+mn-ea"/>
                <a:ea typeface="+mn-ea"/>
              </a:rPr>
              <a:t>故签定合同时需交纳</a:t>
            </a:r>
            <a:r>
              <a:rPr lang="zh-CN" altLang="en-US" sz="2000" b="1" i="1" u="sng" dirty="0">
                <a:solidFill>
                  <a:srgbClr val="000099"/>
                </a:solidFill>
                <a:latin typeface="+mn-ea"/>
                <a:ea typeface="+mn-ea"/>
              </a:rPr>
              <a:t>在职证明</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00063" y="1357313"/>
            <a:ext cx="8208962" cy="4572000"/>
          </a:xfrm>
          <a:prstGeom prst="rect">
            <a:avLst/>
          </a:prstGeom>
          <a:noFill/>
          <a:ln w="9525">
            <a:noFill/>
            <a:miter lim="800000"/>
            <a:headEnd/>
            <a:tailEnd/>
          </a:ln>
        </p:spPr>
        <p:txBody>
          <a:bodyPr/>
          <a:lstStyle/>
          <a:p>
            <a:pPr marL="609600" indent="-609600">
              <a:spcBef>
                <a:spcPct val="20000"/>
              </a:spcBef>
              <a:defRPr/>
            </a:pPr>
            <a:endParaRPr lang="zh-CN" altLang="en-US" sz="3600" b="1" dirty="0">
              <a:latin typeface="华文中宋" pitchFamily="2" charset="-122"/>
              <a:ea typeface="华文中宋" pitchFamily="2" charset="-122"/>
            </a:endParaRPr>
          </a:p>
          <a:p>
            <a:pPr marL="609600" indent="-609600">
              <a:defRPr/>
            </a:pPr>
            <a:r>
              <a:rPr lang="zh-CN" altLang="en-US" sz="3600" b="1" dirty="0"/>
              <a:t>高级推广代理 </a:t>
            </a:r>
            <a:r>
              <a:rPr lang="en-US" altLang="zh-CN" sz="3600" b="1" dirty="0"/>
              <a:t>SR</a:t>
            </a:r>
          </a:p>
          <a:p>
            <a:pPr marL="609600" indent="-609600">
              <a:defRPr/>
            </a:pPr>
            <a:endParaRPr lang="zh-CN" altLang="en-US" sz="1050" b="1" dirty="0">
              <a:solidFill>
                <a:srgbClr val="0070C0"/>
              </a:solidFill>
              <a:latin typeface="华文中宋" pitchFamily="2" charset="-122"/>
              <a:ea typeface="华文中宋" pitchFamily="2" charset="-122"/>
            </a:endParaRPr>
          </a:p>
          <a:p>
            <a:pPr marL="609600" indent="-609600">
              <a:lnSpc>
                <a:spcPct val="140000"/>
              </a:lnSpc>
              <a:spcBef>
                <a:spcPct val="20000"/>
              </a:spcBef>
              <a:buFont typeface="Symbol" pitchFamily="18" charset="2"/>
              <a:buChar char="·"/>
              <a:defRPr/>
            </a:pPr>
            <a:r>
              <a:rPr lang="zh-CN" altLang="en-US" sz="3200" b="1" dirty="0">
                <a:latin typeface="宋体" pitchFamily="2" charset="-122"/>
              </a:rPr>
              <a:t>销售先锋奖 </a:t>
            </a:r>
            <a:r>
              <a:rPr lang="en-US" altLang="zh-CN" sz="3200" b="1" dirty="0">
                <a:latin typeface="宋体" pitchFamily="2" charset="-122"/>
              </a:rPr>
              <a:t>+</a:t>
            </a:r>
            <a:r>
              <a:rPr lang="zh-CN" altLang="en-US" sz="3200" b="1" dirty="0">
                <a:latin typeface="宋体" pitchFamily="2" charset="-122"/>
              </a:rPr>
              <a:t> 新晋销售先锋奖</a:t>
            </a:r>
          </a:p>
          <a:p>
            <a:pPr marL="609600" indent="-609600">
              <a:lnSpc>
                <a:spcPct val="140000"/>
              </a:lnSpc>
              <a:spcBef>
                <a:spcPct val="20000"/>
              </a:spcBef>
              <a:buFont typeface="Symbol" pitchFamily="18" charset="2"/>
              <a:buChar char="·"/>
              <a:defRPr/>
            </a:pPr>
            <a:r>
              <a:rPr lang="zh-CN" altLang="en-US" sz="3200" b="1" dirty="0">
                <a:latin typeface="宋体" pitchFamily="2" charset="-122"/>
              </a:rPr>
              <a:t>零售业务提成</a:t>
            </a:r>
            <a:endParaRPr lang="en-US" altLang="zh-CN" sz="3200" b="1" dirty="0">
              <a:latin typeface="宋体" pitchFamily="2" charset="-122"/>
            </a:endParaRPr>
          </a:p>
          <a:p>
            <a:pPr marL="609600" indent="-609600">
              <a:lnSpc>
                <a:spcPct val="140000"/>
              </a:lnSpc>
              <a:spcBef>
                <a:spcPct val="20000"/>
              </a:spcBef>
              <a:defRPr/>
            </a:pPr>
            <a:endParaRPr lang="en-US" altLang="zh-CN" b="1" dirty="0">
              <a:latin typeface="宋体" pitchFamily="2" charset="-122"/>
            </a:endParaRPr>
          </a:p>
          <a:p>
            <a:pPr marL="609600" indent="-609600">
              <a:lnSpc>
                <a:spcPct val="140000"/>
              </a:lnSpc>
              <a:spcBef>
                <a:spcPct val="20000"/>
              </a:spcBef>
              <a:buFontTx/>
              <a:buBlip>
                <a:blip r:embed="rId3"/>
              </a:buBlip>
              <a:defRPr/>
            </a:pPr>
            <a:r>
              <a:rPr lang="zh-CN" altLang="en-US" sz="2000" b="1" dirty="0"/>
              <a:t>高级推广代理</a:t>
            </a:r>
            <a:r>
              <a:rPr lang="zh-CN" altLang="en-US" sz="2000" b="1" dirty="0">
                <a:latin typeface="宋体" pitchFamily="2" charset="-122"/>
              </a:rPr>
              <a:t>月销售净额不得低于</a:t>
            </a:r>
            <a:r>
              <a:rPr lang="en-US" altLang="zh-CN" sz="2000" b="1" dirty="0">
                <a:latin typeface="宋体" pitchFamily="2" charset="-122"/>
              </a:rPr>
              <a:t>10,000</a:t>
            </a:r>
            <a:r>
              <a:rPr lang="zh-CN" altLang="en-US" sz="2000" b="1" dirty="0">
                <a:latin typeface="宋体" pitchFamily="2" charset="-122"/>
              </a:rPr>
              <a:t>元人民币</a:t>
            </a:r>
          </a:p>
          <a:p>
            <a:pPr marL="609600" indent="-609600">
              <a:lnSpc>
                <a:spcPct val="140000"/>
              </a:lnSpc>
              <a:spcBef>
                <a:spcPct val="20000"/>
              </a:spcBef>
              <a:buFont typeface="Symbol" pitchFamily="18" charset="2"/>
              <a:buChar char="·"/>
              <a:defRPr/>
            </a:pPr>
            <a:endParaRPr lang="zh-CN" altLang="en-US" dirty="0">
              <a:latin typeface="宋体" pitchFamily="2" charset="-122"/>
            </a:endParaRPr>
          </a:p>
          <a:p>
            <a:pPr marL="609600" indent="-609600">
              <a:lnSpc>
                <a:spcPct val="140000"/>
              </a:lnSpc>
              <a:spcBef>
                <a:spcPct val="20000"/>
              </a:spcBef>
              <a:buFont typeface="Symbol" pitchFamily="18" charset="2"/>
              <a:buChar char="·"/>
              <a:defRPr/>
            </a:pPr>
            <a:endParaRPr lang="zh-CN" altLang="zh-TW" dirty="0">
              <a:latin typeface="华文中宋" pitchFamily="2" charset="-122"/>
              <a:ea typeface="华文中宋" pitchFamily="2" charset="-122"/>
            </a:endParaRPr>
          </a:p>
          <a:p>
            <a:pPr marL="609600" indent="-609600">
              <a:spcBef>
                <a:spcPct val="20000"/>
              </a:spcBef>
              <a:buFontTx/>
              <a:buChar char="•"/>
              <a:defRPr/>
            </a:pPr>
            <a:endParaRPr lang="zh-CN" altLang="zh-TW" sz="1000" dirty="0">
              <a:latin typeface="华文中宋" pitchFamily="2" charset="-122"/>
              <a:ea typeface="华文中宋" pitchFamily="2" charset="-122"/>
            </a:endParaRPr>
          </a:p>
          <a:p>
            <a:pPr marL="990600" lvl="1" indent="-533400">
              <a:spcBef>
                <a:spcPct val="20000"/>
              </a:spcBef>
              <a:defRPr/>
            </a:pPr>
            <a:endParaRPr lang="zh-CN" altLang="en-US" sz="4400" dirty="0">
              <a:latin typeface="华文中宋" pitchFamily="2" charset="-122"/>
              <a:ea typeface="华文中宋" pitchFamily="2" charset="-122"/>
            </a:endParaRPr>
          </a:p>
        </p:txBody>
      </p:sp>
      <p:sp>
        <p:nvSpPr>
          <p:cNvPr id="21507" name="Rectangle 4"/>
          <p:cNvSpPr>
            <a:spLocks noChangeArrowheads="1"/>
          </p:cNvSpPr>
          <p:nvPr/>
        </p:nvSpPr>
        <p:spPr bwMode="auto">
          <a:xfrm>
            <a:off x="642938" y="500063"/>
            <a:ext cx="8229600" cy="993775"/>
          </a:xfrm>
          <a:prstGeom prst="rect">
            <a:avLst/>
          </a:prstGeom>
          <a:noFill/>
          <a:ln w="9525">
            <a:noFill/>
            <a:miter lim="800000"/>
            <a:headEnd/>
            <a:tailEnd/>
          </a:ln>
        </p:spPr>
        <p:txBody>
          <a:bodyPr anchor="ctr"/>
          <a:lstStyle/>
          <a:p>
            <a:pPr algn="ctr"/>
            <a:r>
              <a:rPr lang="zh-CN" altLang="en-US" sz="4000" b="1"/>
              <a:t>中国</a:t>
            </a:r>
            <a:r>
              <a:rPr lang="zh-CN" altLang="en-US" sz="4000" b="1">
                <a:latin typeface="宋体" pitchFamily="2" charset="-122"/>
              </a:rPr>
              <a:t>市场经营模式</a:t>
            </a:r>
            <a:endParaRPr lang="zh-CN" altLang="en-US" sz="4000" b="1">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6"/>
          <p:cNvSpPr>
            <a:spLocks noChangeArrowheads="1"/>
          </p:cNvSpPr>
          <p:nvPr/>
        </p:nvSpPr>
        <p:spPr bwMode="auto">
          <a:xfrm>
            <a:off x="990600" y="206375"/>
            <a:ext cx="7272338" cy="936625"/>
          </a:xfrm>
          <a:prstGeom prst="rect">
            <a:avLst/>
          </a:prstGeom>
          <a:noFill/>
          <a:ln w="9525">
            <a:noFill/>
            <a:miter lim="800000"/>
            <a:headEnd/>
            <a:tailEnd/>
          </a:ln>
        </p:spPr>
        <p:txBody>
          <a:bodyPr anchor="ctr"/>
          <a:lstStyle/>
          <a:p>
            <a:pPr algn="ctr"/>
            <a:r>
              <a:rPr lang="zh-CN" altLang="en-US" sz="4000" b="1">
                <a:latin typeface="宋体" pitchFamily="2" charset="-122"/>
                <a:ea typeface="微軟正黑體"/>
                <a:cs typeface="微軟正黑體"/>
              </a:rPr>
              <a:t>中国</a:t>
            </a:r>
            <a:r>
              <a:rPr lang="zh-CN" altLang="en-US" sz="4000" b="1">
                <a:latin typeface="宋体" pitchFamily="2" charset="-122"/>
              </a:rPr>
              <a:t>市场经营模式</a:t>
            </a:r>
            <a:endParaRPr lang="zh-TW" altLang="en-US" sz="4000" b="1">
              <a:solidFill>
                <a:schemeClr val="tx2"/>
              </a:solidFill>
              <a:latin typeface="宋体" pitchFamily="2" charset="-122"/>
              <a:ea typeface="微軟正黑體"/>
              <a:cs typeface="微軟正黑體"/>
            </a:endParaRPr>
          </a:p>
        </p:txBody>
      </p:sp>
      <p:sp>
        <p:nvSpPr>
          <p:cNvPr id="22531" name="Text Box 48"/>
          <p:cNvSpPr txBox="1">
            <a:spLocks noChangeArrowheads="1"/>
          </p:cNvSpPr>
          <p:nvPr/>
        </p:nvSpPr>
        <p:spPr bwMode="auto">
          <a:xfrm>
            <a:off x="785813" y="6215063"/>
            <a:ext cx="7553325" cy="430212"/>
          </a:xfrm>
          <a:prstGeom prst="rect">
            <a:avLst/>
          </a:prstGeom>
          <a:noFill/>
          <a:ln w="9525">
            <a:noFill/>
            <a:miter lim="800000"/>
            <a:headEnd/>
            <a:tailEnd/>
          </a:ln>
        </p:spPr>
        <p:txBody>
          <a:bodyPr>
            <a:spAutoFit/>
          </a:bodyPr>
          <a:lstStyle/>
          <a:p>
            <a:pPr>
              <a:spcBef>
                <a:spcPct val="50000"/>
              </a:spcBef>
              <a:buFontTx/>
              <a:buBlip>
                <a:blip r:embed="rId3"/>
              </a:buBlip>
            </a:pPr>
            <a:r>
              <a:rPr lang="zh-CN" altLang="en-US" sz="2200" b="1" dirty="0">
                <a:latin typeface="微軟正黑體"/>
                <a:ea typeface="微軟正黑體"/>
                <a:cs typeface="微軟正黑體"/>
              </a:rPr>
              <a:t> 销售净额需在</a:t>
            </a:r>
            <a:r>
              <a:rPr lang="zh-CN" altLang="en-US" sz="2200" b="1" u="sng" dirty="0">
                <a:solidFill>
                  <a:srgbClr val="FF0000"/>
                </a:solidFill>
                <a:latin typeface="微軟正黑體"/>
                <a:ea typeface="微軟正黑體"/>
                <a:cs typeface="微軟正黑體"/>
              </a:rPr>
              <a:t>每月</a:t>
            </a:r>
            <a:r>
              <a:rPr lang="en-US" altLang="zh-CN" sz="2200" b="1" u="sng" dirty="0">
                <a:solidFill>
                  <a:srgbClr val="FF0000"/>
                </a:solidFill>
                <a:latin typeface="微軟正黑體"/>
                <a:ea typeface="微軟正黑體"/>
                <a:cs typeface="微軟正黑體"/>
              </a:rPr>
              <a:t>20</a:t>
            </a:r>
            <a:r>
              <a:rPr lang="zh-CN" altLang="en-US" sz="2200" b="1" u="sng" dirty="0">
                <a:solidFill>
                  <a:srgbClr val="FF0000"/>
                </a:solidFill>
                <a:latin typeface="微軟正黑體"/>
                <a:ea typeface="微軟正黑體"/>
                <a:cs typeface="微軟正黑體"/>
              </a:rPr>
              <a:t>日或之前完成</a:t>
            </a:r>
            <a:r>
              <a:rPr lang="zh-CN" altLang="en-US" sz="2200" b="1" dirty="0">
                <a:latin typeface="微軟正黑體"/>
                <a:ea typeface="微軟正黑體"/>
                <a:cs typeface="微軟正黑體"/>
              </a:rPr>
              <a:t>并且上月考核达标</a:t>
            </a:r>
          </a:p>
        </p:txBody>
      </p:sp>
      <p:sp>
        <p:nvSpPr>
          <p:cNvPr id="7" name="矩形 6"/>
          <p:cNvSpPr/>
          <p:nvPr/>
        </p:nvSpPr>
        <p:spPr>
          <a:xfrm>
            <a:off x="857250" y="1071563"/>
            <a:ext cx="7524750" cy="646112"/>
          </a:xfrm>
          <a:prstGeom prst="rect">
            <a:avLst/>
          </a:prstGeom>
        </p:spPr>
        <p:txBody>
          <a:bodyPr>
            <a:spAutoFit/>
          </a:bodyPr>
          <a:lstStyle/>
          <a:p>
            <a:pPr algn="ctr">
              <a:defRPr/>
            </a:pPr>
            <a:r>
              <a:rPr lang="zh-CN" altLang="en-US" sz="3600" b="1" spc="600" dirty="0">
                <a:solidFill>
                  <a:srgbClr val="0000FF"/>
                </a:solidFill>
                <a:latin typeface="微软雅黑" pitchFamily="34" charset="-122"/>
                <a:ea typeface="微软雅黑" pitchFamily="34" charset="-122"/>
              </a:rPr>
              <a:t>销售先锋奖</a:t>
            </a:r>
            <a:r>
              <a:rPr lang="en-US" altLang="zh-CN" sz="3600" b="1" spc="600" dirty="0">
                <a:solidFill>
                  <a:srgbClr val="0000FF"/>
                </a:solidFill>
                <a:latin typeface="微软雅黑" pitchFamily="34" charset="-122"/>
                <a:ea typeface="微软雅黑" pitchFamily="34" charset="-122"/>
              </a:rPr>
              <a:t>+</a:t>
            </a:r>
            <a:r>
              <a:rPr lang="zh-CN" altLang="en-US" sz="3600" b="1" spc="600" dirty="0">
                <a:solidFill>
                  <a:srgbClr val="0000FF"/>
                </a:solidFill>
                <a:latin typeface="微软雅黑" pitchFamily="34" charset="-122"/>
                <a:ea typeface="微软雅黑" pitchFamily="34" charset="-122"/>
              </a:rPr>
              <a:t>新晋销售先锋奖</a:t>
            </a:r>
            <a:endParaRPr lang="en-US" altLang="zh-CN" sz="3600" b="1" spc="600" dirty="0">
              <a:solidFill>
                <a:srgbClr val="0000FF"/>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928688" y="1714500"/>
          <a:ext cx="7157248" cy="3656072"/>
        </p:xfrm>
        <a:graphic>
          <a:graphicData uri="http://schemas.openxmlformats.org/drawingml/2006/table">
            <a:tbl>
              <a:tblPr firstRow="1">
                <a:tableStyleId>{5C22544A-7EE6-4342-B048-85BDC9FD1C3A}</a:tableStyleId>
              </a:tblPr>
              <a:tblGrid>
                <a:gridCol w="1617124"/>
                <a:gridCol w="1420759"/>
                <a:gridCol w="2132613"/>
                <a:gridCol w="1986752"/>
              </a:tblGrid>
              <a:tr h="804419">
                <a:tc>
                  <a:txBody>
                    <a:bodyPr/>
                    <a:lstStyle/>
                    <a:p>
                      <a:pPr algn="ctr" fontAlgn="ctr"/>
                      <a:r>
                        <a:rPr lang="zh-CN" altLang="en-US" sz="2400" u="none" strike="noStrike" dirty="0"/>
                        <a:t>当</a:t>
                      </a:r>
                      <a:r>
                        <a:rPr lang="zh-CN" altLang="en-US" sz="2400" u="none" strike="noStrike" dirty="0" smtClean="0"/>
                        <a:t>月</a:t>
                      </a:r>
                      <a:endParaRPr lang="en-US" altLang="zh-CN" sz="2400" u="none" strike="noStrike" dirty="0" smtClean="0"/>
                    </a:p>
                    <a:p>
                      <a:pPr algn="ctr" fontAlgn="ctr"/>
                      <a:r>
                        <a:rPr lang="zh-CN" altLang="en-US" sz="2400" u="none" strike="noStrike" dirty="0" smtClean="0"/>
                        <a:t>实</a:t>
                      </a:r>
                      <a:r>
                        <a:rPr lang="zh-CN" altLang="en-US" sz="2400" u="none" strike="noStrike" dirty="0"/>
                        <a:t>际级别</a:t>
                      </a:r>
                      <a:endParaRPr lang="zh-CN" altLang="en-US" sz="2400" b="1" i="0" u="none" strike="noStrike" dirty="0">
                        <a:solidFill>
                          <a:srgbClr val="0070C0"/>
                        </a:solidFill>
                        <a:latin typeface="微软雅黑"/>
                      </a:endParaRPr>
                    </a:p>
                  </a:txBody>
                  <a:tcPr marL="9525" marR="9525" marT="9525" marB="0" anchor="ctr"/>
                </a:tc>
                <a:tc>
                  <a:txBody>
                    <a:bodyPr/>
                    <a:lstStyle/>
                    <a:p>
                      <a:pPr algn="ctr" fontAlgn="ctr"/>
                      <a:r>
                        <a:rPr lang="zh-CN" altLang="en-US" sz="2400" u="none" strike="noStrike"/>
                        <a:t>个</a:t>
                      </a:r>
                      <a:r>
                        <a:rPr lang="zh-CN" altLang="en-US" sz="2400" u="none" strike="noStrike" smtClean="0"/>
                        <a:t>人</a:t>
                      </a:r>
                      <a:endParaRPr lang="en-US" altLang="zh-CN" sz="2400" u="none" strike="noStrike" smtClean="0"/>
                    </a:p>
                    <a:p>
                      <a:pPr algn="ctr" fontAlgn="ctr"/>
                      <a:r>
                        <a:rPr lang="zh-CN" altLang="en-US" sz="2400" u="none" strike="noStrike" smtClean="0"/>
                        <a:t>业</a:t>
                      </a:r>
                      <a:r>
                        <a:rPr lang="zh-CN" altLang="en-US" sz="2400" u="none" strike="noStrike"/>
                        <a:t>绩</a:t>
                      </a:r>
                      <a:endParaRPr lang="zh-CN" altLang="en-US" sz="2400" b="1" i="0" u="none" strike="noStrike">
                        <a:solidFill>
                          <a:srgbClr val="0070C0"/>
                        </a:solidFill>
                        <a:latin typeface="微软雅黑"/>
                      </a:endParaRPr>
                    </a:p>
                  </a:txBody>
                  <a:tcPr marL="9525" marR="9525" marT="9525" marB="0" anchor="ctr"/>
                </a:tc>
                <a:tc>
                  <a:txBody>
                    <a:bodyPr/>
                    <a:lstStyle/>
                    <a:p>
                      <a:pPr algn="ctr" fontAlgn="ctr"/>
                      <a:r>
                        <a:rPr lang="zh-CN" altLang="en-US" sz="2400" u="none" strike="noStrike" dirty="0"/>
                        <a:t>销</a:t>
                      </a:r>
                      <a:r>
                        <a:rPr lang="zh-CN" altLang="en-US" sz="2400" u="none" strike="noStrike" dirty="0" smtClean="0"/>
                        <a:t>售</a:t>
                      </a:r>
                      <a:endParaRPr lang="en-US" altLang="zh-CN" sz="2400" u="none" strike="noStrike" dirty="0" smtClean="0"/>
                    </a:p>
                    <a:p>
                      <a:pPr algn="ctr" fontAlgn="ctr"/>
                      <a:r>
                        <a:rPr lang="zh-CN" altLang="en-US" sz="2400" u="none" strike="noStrike" dirty="0" smtClean="0"/>
                        <a:t>先</a:t>
                      </a:r>
                      <a:r>
                        <a:rPr lang="zh-CN" altLang="en-US" sz="2400" u="none" strike="noStrike" dirty="0"/>
                        <a:t>锋奖</a:t>
                      </a:r>
                      <a:endParaRPr lang="zh-CN" altLang="en-US" sz="2400" b="1" i="0" u="none" strike="noStrike" dirty="0">
                        <a:solidFill>
                          <a:srgbClr val="0070C0"/>
                        </a:solidFill>
                        <a:latin typeface="微软雅黑"/>
                      </a:endParaRPr>
                    </a:p>
                  </a:txBody>
                  <a:tcPr marL="9525" marR="9525" marT="9525" marB="0" anchor="ctr"/>
                </a:tc>
                <a:tc>
                  <a:txBody>
                    <a:bodyPr/>
                    <a:lstStyle/>
                    <a:p>
                      <a:pPr algn="ctr" fontAlgn="ctr"/>
                      <a:r>
                        <a:rPr lang="zh-CN" altLang="en-US" sz="2400" u="none" strike="noStrike"/>
                        <a:t>新</a:t>
                      </a:r>
                      <a:r>
                        <a:rPr lang="zh-CN" altLang="en-US" sz="2400" u="none" strike="noStrike" smtClean="0"/>
                        <a:t>晋</a:t>
                      </a:r>
                      <a:endParaRPr lang="en-US" altLang="zh-CN" sz="2400" u="none" strike="noStrike" smtClean="0"/>
                    </a:p>
                    <a:p>
                      <a:pPr algn="ctr" fontAlgn="ctr"/>
                      <a:r>
                        <a:rPr lang="zh-CN" altLang="en-US" sz="2400" u="none" strike="noStrike" smtClean="0"/>
                        <a:t>销</a:t>
                      </a:r>
                      <a:r>
                        <a:rPr lang="zh-CN" altLang="en-US" sz="2400" u="none" strike="noStrike"/>
                        <a:t>售先锋奖</a:t>
                      </a:r>
                      <a:endParaRPr lang="zh-CN" altLang="en-US" sz="2400" b="1" i="0" u="none" strike="noStrike">
                        <a:solidFill>
                          <a:srgbClr val="0070C0"/>
                        </a:solidFill>
                        <a:latin typeface="微软雅黑"/>
                      </a:endParaRP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NSD</a:t>
                      </a:r>
                    </a:p>
                  </a:txBody>
                  <a:tcPr marL="9525" marR="9525" marT="9525" marB="0" anchor="ctr"/>
                </a:tc>
                <a:tc>
                  <a:txBody>
                    <a:bodyPr/>
                    <a:lstStyle/>
                    <a:p>
                      <a:pPr algn="ctr" fontAlgn="ctr"/>
                      <a:r>
                        <a:rPr lang="en-US" altLang="zh-CN" sz="2000" b="1" i="1" u="none" strike="noStrike">
                          <a:solidFill>
                            <a:srgbClr val="0070C0"/>
                          </a:solidFill>
                          <a:latin typeface="+mn-ea"/>
                          <a:ea typeface="+mn-ea"/>
                        </a:rPr>
                        <a:t>30,000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SD</a:t>
                      </a:r>
                    </a:p>
                  </a:txBody>
                  <a:tcPr marL="9525" marR="9525" marT="9525" marB="0" anchor="ctr"/>
                </a:tc>
                <a:tc>
                  <a:txBody>
                    <a:bodyPr/>
                    <a:lstStyle/>
                    <a:p>
                      <a:pPr algn="ctr" fontAlgn="ctr"/>
                      <a:r>
                        <a:rPr lang="en-US" altLang="zh-CN" sz="2000" b="1" i="1" u="none" strike="noStrike">
                          <a:solidFill>
                            <a:srgbClr val="0070C0"/>
                          </a:solidFill>
                          <a:latin typeface="+mn-ea"/>
                          <a:ea typeface="+mn-ea"/>
                        </a:rPr>
                        <a:t>30,000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SSM</a:t>
                      </a:r>
                    </a:p>
                  </a:txBody>
                  <a:tcPr marL="9525" marR="9525" marT="9525" marB="0" anchor="ctr"/>
                </a:tc>
                <a:tc>
                  <a:txBody>
                    <a:bodyPr/>
                    <a:lstStyle/>
                    <a:p>
                      <a:pPr algn="ctr" fontAlgn="ctr"/>
                      <a:r>
                        <a:rPr lang="en-US" altLang="zh-CN" sz="2000" b="1" i="1" u="none" strike="noStrike">
                          <a:solidFill>
                            <a:srgbClr val="0070C0"/>
                          </a:solidFill>
                          <a:latin typeface="+mn-ea"/>
                          <a:ea typeface="+mn-ea"/>
                        </a:rPr>
                        <a:t>24,000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SM</a:t>
                      </a:r>
                    </a:p>
                  </a:txBody>
                  <a:tcPr marL="9525" marR="9525" marT="9525" marB="0" anchor="ctr"/>
                </a:tc>
                <a:tc>
                  <a:txBody>
                    <a:bodyPr/>
                    <a:lstStyle/>
                    <a:p>
                      <a:pPr algn="ctr" fontAlgn="ctr"/>
                      <a:r>
                        <a:rPr lang="en-US" altLang="zh-CN" sz="2000" b="1" i="1" u="none" strike="noStrike">
                          <a:solidFill>
                            <a:srgbClr val="0070C0"/>
                          </a:solidFill>
                          <a:latin typeface="+mn-ea"/>
                          <a:ea typeface="+mn-ea"/>
                        </a:rPr>
                        <a:t>24,000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3,000 </a:t>
                      </a: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SSE</a:t>
                      </a:r>
                    </a:p>
                  </a:txBody>
                  <a:tcPr marL="9525" marR="9525" marT="9525" marB="0" anchor="ctr"/>
                </a:tc>
                <a:tc>
                  <a:txBody>
                    <a:bodyPr/>
                    <a:lstStyle/>
                    <a:p>
                      <a:pPr algn="ctr" fontAlgn="ctr"/>
                      <a:r>
                        <a:rPr lang="en-US" altLang="zh-CN" sz="2000" b="1" i="1" u="none" strike="noStrike">
                          <a:solidFill>
                            <a:srgbClr val="0070C0"/>
                          </a:solidFill>
                          <a:latin typeface="+mn-ea"/>
                          <a:ea typeface="+mn-ea"/>
                        </a:rPr>
                        <a:t>18,000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1,000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1,000 </a:t>
                      </a: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SE</a:t>
                      </a:r>
                    </a:p>
                  </a:txBody>
                  <a:tcPr marL="9525" marR="9525" marT="9525" marB="0" anchor="ctr"/>
                </a:tc>
                <a:tc>
                  <a:txBody>
                    <a:bodyPr/>
                    <a:lstStyle/>
                    <a:p>
                      <a:pPr algn="ctr" fontAlgn="ctr"/>
                      <a:r>
                        <a:rPr lang="en-US" altLang="zh-CN" sz="2000" b="1" i="1" u="none" strike="noStrike">
                          <a:solidFill>
                            <a:srgbClr val="0070C0"/>
                          </a:solidFill>
                          <a:latin typeface="+mn-ea"/>
                          <a:ea typeface="+mn-ea"/>
                        </a:rPr>
                        <a:t>18,000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1,000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1,000 </a:t>
                      </a:r>
                    </a:p>
                  </a:txBody>
                  <a:tcPr marL="9525" marR="9525" marT="9525" marB="0" anchor="ctr"/>
                </a:tc>
              </a:tr>
              <a:tr h="407379">
                <a:tc>
                  <a:txBody>
                    <a:bodyPr/>
                    <a:lstStyle/>
                    <a:p>
                      <a:pPr algn="ctr" fontAlgn="ctr"/>
                      <a:r>
                        <a:rPr lang="en-US" sz="2000" b="1" i="1" u="none" strike="noStrike">
                          <a:solidFill>
                            <a:schemeClr val="accent6">
                              <a:lumMod val="50000"/>
                            </a:schemeClr>
                          </a:solidFill>
                          <a:latin typeface="+mn-ea"/>
                          <a:ea typeface="+mn-ea"/>
                        </a:rPr>
                        <a:t>SR</a:t>
                      </a:r>
                    </a:p>
                  </a:txBody>
                  <a:tcPr marL="9525" marR="9525" marT="9525" marB="0" anchor="ctr"/>
                </a:tc>
                <a:tc>
                  <a:txBody>
                    <a:bodyPr/>
                    <a:lstStyle/>
                    <a:p>
                      <a:pPr algn="ctr" fontAlgn="ctr"/>
                      <a:r>
                        <a:rPr lang="en-US" altLang="zh-CN" sz="2000" b="1" i="1" u="none" strike="noStrike">
                          <a:solidFill>
                            <a:srgbClr val="0070C0"/>
                          </a:solidFill>
                          <a:latin typeface="+mn-ea"/>
                          <a:ea typeface="+mn-ea"/>
                        </a:rPr>
                        <a:t>15,000 </a:t>
                      </a:r>
                    </a:p>
                  </a:txBody>
                  <a:tcPr marL="9525" marR="9525" marT="9525" marB="0" anchor="ctr"/>
                </a:tc>
                <a:tc>
                  <a:txBody>
                    <a:bodyPr/>
                    <a:lstStyle/>
                    <a:p>
                      <a:pPr algn="ctr" fontAlgn="ctr"/>
                      <a:r>
                        <a:rPr lang="en-US" altLang="zh-CN" sz="2400" b="1" i="1" u="none" strike="noStrike">
                          <a:solidFill>
                            <a:srgbClr val="FF0000"/>
                          </a:solidFill>
                          <a:latin typeface="+mn-ea"/>
                          <a:ea typeface="+mn-ea"/>
                        </a:rPr>
                        <a:t>500 </a:t>
                      </a:r>
                    </a:p>
                  </a:txBody>
                  <a:tcPr marL="9525" marR="9525" marT="9525" marB="0" anchor="ctr"/>
                </a:tc>
                <a:tc>
                  <a:txBody>
                    <a:bodyPr/>
                    <a:lstStyle/>
                    <a:p>
                      <a:pPr algn="ctr" fontAlgn="ctr"/>
                      <a:r>
                        <a:rPr lang="en-US" altLang="zh-CN" sz="2400" b="1" i="1" u="none" strike="noStrike" dirty="0">
                          <a:solidFill>
                            <a:srgbClr val="FF0000"/>
                          </a:solidFill>
                          <a:latin typeface="+mn-ea"/>
                          <a:ea typeface="+mn-ea"/>
                        </a:rPr>
                        <a:t>0 </a:t>
                      </a:r>
                    </a:p>
                  </a:txBody>
                  <a:tcPr marL="9525" marR="9525" marT="9525" marB="0" anchor="ctr"/>
                </a:tc>
              </a:tr>
            </a:tbl>
          </a:graphicData>
        </a:graphic>
      </p:graphicFrame>
      <p:sp>
        <p:nvSpPr>
          <p:cNvPr id="10" name="矩形 9"/>
          <p:cNvSpPr/>
          <p:nvPr/>
        </p:nvSpPr>
        <p:spPr>
          <a:xfrm>
            <a:off x="785813" y="5429250"/>
            <a:ext cx="8501062" cy="769938"/>
          </a:xfrm>
          <a:prstGeom prst="rect">
            <a:avLst/>
          </a:prstGeom>
        </p:spPr>
        <p:txBody>
          <a:bodyPr>
            <a:spAutoFit/>
          </a:bodyPr>
          <a:lstStyle/>
          <a:p>
            <a:pPr>
              <a:spcAft>
                <a:spcPts val="0"/>
              </a:spcAft>
              <a:buFontTx/>
              <a:buBlip>
                <a:blip r:embed="rId4"/>
              </a:buBlip>
              <a:defRPr/>
            </a:pPr>
            <a:r>
              <a:rPr lang="zh-CN" altLang="en-US" sz="2000" b="1" kern="100" dirty="0">
                <a:solidFill>
                  <a:srgbClr val="FF0000"/>
                </a:solidFill>
                <a:latin typeface="微软雅黑" pitchFamily="34" charset="-122"/>
                <a:ea typeface="微软雅黑" pitchFamily="34" charset="-122"/>
              </a:rPr>
              <a:t>  新晋先锋奖</a:t>
            </a:r>
            <a:r>
              <a:rPr lang="en-US" altLang="zh-CN" sz="2000" b="1" kern="100" dirty="0">
                <a:solidFill>
                  <a:srgbClr val="FF0000"/>
                </a:solidFill>
                <a:latin typeface="微软雅黑" pitchFamily="34" charset="-122"/>
                <a:ea typeface="微软雅黑" pitchFamily="34" charset="-122"/>
              </a:rPr>
              <a:t>:</a:t>
            </a:r>
            <a:endParaRPr lang="en-US" altLang="zh-CN" b="1" kern="100" dirty="0">
              <a:solidFill>
                <a:srgbClr val="FF0000"/>
              </a:solidFill>
              <a:latin typeface="微软雅黑" pitchFamily="34" charset="-122"/>
              <a:ea typeface="微软雅黑" pitchFamily="34" charset="-122"/>
            </a:endParaRPr>
          </a:p>
          <a:p>
            <a:pPr>
              <a:spcAft>
                <a:spcPts val="0"/>
              </a:spcAft>
              <a:defRPr/>
            </a:pPr>
            <a:r>
              <a:rPr lang="zh-CN" altLang="en-US" b="1" kern="100" dirty="0">
                <a:solidFill>
                  <a:srgbClr val="0000FF"/>
                </a:solidFill>
                <a:latin typeface="微软雅黑" pitchFamily="34" charset="-122"/>
                <a:ea typeface="微软雅黑" pitchFamily="34" charset="-122"/>
              </a:rPr>
              <a:t>在晋升为高级推广代理</a:t>
            </a:r>
            <a:r>
              <a:rPr lang="en-US" altLang="zh-CN" b="1" kern="100" dirty="0">
                <a:solidFill>
                  <a:srgbClr val="0000FF"/>
                </a:solidFill>
                <a:latin typeface="微软雅黑" pitchFamily="34" charset="-122"/>
                <a:ea typeface="微软雅黑" pitchFamily="34" charset="-122"/>
              </a:rPr>
              <a:t>(</a:t>
            </a:r>
            <a:r>
              <a:rPr lang="en-US" altLang="zh-CN" sz="2400" b="1" kern="100" dirty="0">
                <a:solidFill>
                  <a:srgbClr val="FF0000"/>
                </a:solidFill>
                <a:latin typeface="微软雅黑" pitchFamily="34" charset="-122"/>
                <a:ea typeface="微软雅黑" pitchFamily="34" charset="-122"/>
              </a:rPr>
              <a:t>SR</a:t>
            </a:r>
            <a:r>
              <a:rPr lang="en-US" altLang="zh-CN" b="1" kern="100" dirty="0">
                <a:solidFill>
                  <a:srgbClr val="0000FF"/>
                </a:solidFill>
                <a:latin typeface="微软雅黑" pitchFamily="34" charset="-122"/>
                <a:ea typeface="微软雅黑" pitchFamily="34" charset="-122"/>
              </a:rPr>
              <a:t>)</a:t>
            </a:r>
            <a:r>
              <a:rPr lang="zh-CN" altLang="en-US" b="1" kern="100" dirty="0">
                <a:solidFill>
                  <a:srgbClr val="0000FF"/>
                </a:solidFill>
                <a:latin typeface="微软雅黑" pitchFamily="34" charset="-122"/>
                <a:ea typeface="微软雅黑" pitchFamily="34" charset="-122"/>
              </a:rPr>
              <a:t>的</a:t>
            </a:r>
            <a:r>
              <a:rPr lang="zh-CN" altLang="en-US" sz="2400" b="1" kern="100" dirty="0">
                <a:solidFill>
                  <a:srgbClr val="FF0000"/>
                </a:solidFill>
                <a:latin typeface="微软雅黑" pitchFamily="34" charset="-122"/>
                <a:ea typeface="微软雅黑" pitchFamily="34" charset="-122"/>
              </a:rPr>
              <a:t>首</a:t>
            </a:r>
            <a:r>
              <a:rPr lang="en-US" altLang="zh-CN" sz="2400" b="1" kern="100" dirty="0">
                <a:solidFill>
                  <a:srgbClr val="FF0000"/>
                </a:solidFill>
                <a:latin typeface="微软雅黑" pitchFamily="34" charset="-122"/>
                <a:ea typeface="微软雅黑" pitchFamily="34" charset="-122"/>
              </a:rPr>
              <a:t>6</a:t>
            </a:r>
            <a:r>
              <a:rPr lang="zh-CN" altLang="en-US" sz="2400" b="1" kern="100" dirty="0">
                <a:solidFill>
                  <a:srgbClr val="FF0000"/>
                </a:solidFill>
                <a:latin typeface="微软雅黑" pitchFamily="34" charset="-122"/>
                <a:ea typeface="微软雅黑" pitchFamily="34" charset="-122"/>
              </a:rPr>
              <a:t>个月内</a:t>
            </a:r>
            <a:r>
              <a:rPr lang="zh-CN" altLang="en-US" b="1" kern="100" dirty="0">
                <a:solidFill>
                  <a:srgbClr val="0000FF"/>
                </a:solidFill>
                <a:latin typeface="微软雅黑" pitchFamily="34" charset="-122"/>
                <a:ea typeface="微软雅黑" pitchFamily="34" charset="-122"/>
              </a:rPr>
              <a:t>晋阶所获得的额外先锋奖金</a:t>
            </a:r>
            <a:endParaRPr lang="en-US" altLang="zh-CN" b="1" kern="100"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990600" y="1641475"/>
            <a:ext cx="7086600" cy="457200"/>
          </a:xfrm>
          <a:prstGeom prst="rect">
            <a:avLst/>
          </a:prstGeom>
          <a:noFill/>
          <a:ln w="9525">
            <a:noFill/>
            <a:miter lim="800000"/>
            <a:headEnd/>
            <a:tailEnd/>
          </a:ln>
        </p:spPr>
        <p:txBody>
          <a:bodyPr>
            <a:spAutoFit/>
          </a:bodyPr>
          <a:lstStyle/>
          <a:p>
            <a:endParaRPr lang="zh-CN" altLang="en-US" b="1"/>
          </a:p>
        </p:txBody>
      </p:sp>
      <p:sp>
        <p:nvSpPr>
          <p:cNvPr id="24579" name="Text Box 5"/>
          <p:cNvSpPr txBox="1">
            <a:spLocks noChangeArrowheads="1"/>
          </p:cNvSpPr>
          <p:nvPr/>
        </p:nvSpPr>
        <p:spPr bwMode="auto">
          <a:xfrm>
            <a:off x="642938" y="1071563"/>
            <a:ext cx="7772400" cy="519112"/>
          </a:xfrm>
          <a:prstGeom prst="rect">
            <a:avLst/>
          </a:prstGeom>
          <a:noFill/>
          <a:ln w="9525">
            <a:noFill/>
            <a:miter lim="800000"/>
            <a:headEnd/>
            <a:tailEnd/>
          </a:ln>
        </p:spPr>
        <p:txBody>
          <a:bodyPr>
            <a:spAutoFit/>
          </a:bodyPr>
          <a:lstStyle/>
          <a:p>
            <a:pPr>
              <a:buFontTx/>
              <a:buChar char="•"/>
            </a:pPr>
            <a:r>
              <a:rPr lang="zh-CN" altLang="en-US" sz="2800" b="1" dirty="0">
                <a:latin typeface="宋体" pitchFamily="2" charset="-122"/>
              </a:rPr>
              <a:t>零售业务提成</a:t>
            </a:r>
            <a:r>
              <a:rPr lang="en-US" altLang="zh-CN" sz="2800" b="1" dirty="0">
                <a:latin typeface="宋体" pitchFamily="2" charset="-122"/>
              </a:rPr>
              <a:t> 20%-25%</a:t>
            </a:r>
            <a:endParaRPr lang="en-US" altLang="zh-CN" sz="2800" b="1" dirty="0"/>
          </a:p>
        </p:txBody>
      </p:sp>
      <p:sp>
        <p:nvSpPr>
          <p:cNvPr id="24580" name="Rectangle 16"/>
          <p:cNvSpPr>
            <a:spLocks noChangeArrowheads="1"/>
          </p:cNvSpPr>
          <p:nvPr/>
        </p:nvSpPr>
        <p:spPr bwMode="auto">
          <a:xfrm>
            <a:off x="990600" y="206375"/>
            <a:ext cx="7272338" cy="936625"/>
          </a:xfrm>
          <a:prstGeom prst="rect">
            <a:avLst/>
          </a:prstGeom>
          <a:noFill/>
          <a:ln w="9525">
            <a:noFill/>
            <a:miter lim="800000"/>
            <a:headEnd/>
            <a:tailEnd/>
          </a:ln>
        </p:spPr>
        <p:txBody>
          <a:bodyPr anchor="ctr"/>
          <a:lstStyle/>
          <a:p>
            <a:pPr algn="ctr"/>
            <a:r>
              <a:rPr lang="zh-CN" altLang="en-US" sz="4000" b="1"/>
              <a:t>中国市场经营模式</a:t>
            </a:r>
            <a:endParaRPr lang="zh-TW" altLang="en-US" sz="4000" b="1">
              <a:solidFill>
                <a:schemeClr val="tx2"/>
              </a:solidFill>
            </a:endParaRPr>
          </a:p>
        </p:txBody>
      </p:sp>
      <p:graphicFrame>
        <p:nvGraphicFramePr>
          <p:cNvPr id="222255" name="Group 47"/>
          <p:cNvGraphicFramePr>
            <a:graphicFrameLocks noGrp="1"/>
          </p:cNvGraphicFramePr>
          <p:nvPr>
            <p:ph sz="half" idx="1"/>
          </p:nvPr>
        </p:nvGraphicFramePr>
        <p:xfrm>
          <a:off x="857250" y="1643063"/>
          <a:ext cx="7086600" cy="3896996"/>
        </p:xfrm>
        <a:graphic>
          <a:graphicData uri="http://schemas.openxmlformats.org/drawingml/2006/table">
            <a:tbl>
              <a:tblPr/>
              <a:tblGrid>
                <a:gridCol w="3543300"/>
                <a:gridCol w="3543300"/>
              </a:tblGrid>
              <a:tr h="381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200" b="1" i="0" u="none" strike="noStrike" cap="none" normalizeH="0" baseline="0" dirty="0" smtClean="0">
                          <a:ln>
                            <a:noFill/>
                          </a:ln>
                          <a:solidFill>
                            <a:schemeClr val="tx1"/>
                          </a:solidFill>
                          <a:effectLst/>
                          <a:latin typeface="Times New Roman" pitchFamily="18" charset="0"/>
                          <a:ea typeface="PMingLiU" pitchFamily="18" charset="-120"/>
                        </a:rPr>
                        <a:t>销售净额</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200" b="1" i="0" u="none" strike="noStrike" cap="none" normalizeH="0" baseline="0" dirty="0" smtClean="0">
                          <a:ln>
                            <a:noFill/>
                          </a:ln>
                          <a:solidFill>
                            <a:schemeClr val="tx1"/>
                          </a:solidFill>
                          <a:effectLst/>
                          <a:latin typeface="Times New Roman" pitchFamily="18" charset="0"/>
                          <a:ea typeface="PMingLiU" pitchFamily="18" charset="-120"/>
                        </a:rPr>
                        <a:t>零售业务提成</a:t>
                      </a:r>
                      <a:r>
                        <a:rPr kumimoji="0" lang="en-US" altLang="zh-CN" sz="2200" b="1" i="0" u="none" strike="noStrike" cap="none" normalizeH="0" baseline="0" dirty="0" smtClean="0">
                          <a:ln>
                            <a:noFill/>
                          </a:ln>
                          <a:solidFill>
                            <a:schemeClr val="tx1"/>
                          </a:solidFill>
                          <a:effectLst/>
                          <a:latin typeface="Times New Roman" pitchFamily="18" charset="0"/>
                          <a:ea typeface="PMingLiU"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dirty="0" smtClean="0">
                          <a:ln>
                            <a:noFill/>
                          </a:ln>
                          <a:solidFill>
                            <a:schemeClr val="tx1"/>
                          </a:solidFill>
                          <a:effectLst/>
                          <a:latin typeface="Times New Roman" pitchFamily="18" charset="0"/>
                          <a:ea typeface="PMingLiU" pitchFamily="18" charset="-120"/>
                        </a:rPr>
                        <a:t>10,000-24,999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25,000-49,999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50,000-99,999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100,000-149,999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150,000-199,999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200" b="1" i="0" u="none" strike="noStrike" cap="none" normalizeH="0" baseline="0" smtClean="0">
                          <a:ln>
                            <a:noFill/>
                          </a:ln>
                          <a:solidFill>
                            <a:schemeClr val="tx1"/>
                          </a:solidFill>
                          <a:effectLst/>
                          <a:latin typeface="Times New Roman" pitchFamily="18" charset="0"/>
                          <a:ea typeface="PMingLiU" pitchFamily="18" charset="-12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7" name="Text Box 48"/>
          <p:cNvSpPr txBox="1">
            <a:spLocks noChangeArrowheads="1"/>
          </p:cNvSpPr>
          <p:nvPr/>
        </p:nvSpPr>
        <p:spPr bwMode="auto">
          <a:xfrm>
            <a:off x="304800" y="5786438"/>
            <a:ext cx="8839200" cy="400050"/>
          </a:xfrm>
          <a:prstGeom prst="rect">
            <a:avLst/>
          </a:prstGeom>
          <a:noFill/>
          <a:ln w="9525">
            <a:noFill/>
            <a:miter lim="800000"/>
            <a:headEnd/>
            <a:tailEnd/>
          </a:ln>
        </p:spPr>
        <p:txBody>
          <a:bodyPr>
            <a:spAutoFit/>
          </a:bodyPr>
          <a:lstStyle/>
          <a:p>
            <a:pPr>
              <a:spcBef>
                <a:spcPct val="50000"/>
              </a:spcBef>
              <a:buFontTx/>
              <a:buBlip>
                <a:blip r:embed="rId3"/>
              </a:buBlip>
            </a:pPr>
            <a:r>
              <a:rPr lang="zh-CN" altLang="en-US" b="1" dirty="0"/>
              <a:t> 销售人员的零售业务提成将与其培训监管的</a:t>
            </a:r>
            <a:r>
              <a:rPr lang="zh-CN" altLang="en-US" b="1" dirty="0">
                <a:solidFill>
                  <a:srgbClr val="FF0000"/>
                </a:solidFill>
              </a:rPr>
              <a:t>初级推广代理</a:t>
            </a:r>
            <a:r>
              <a:rPr lang="en-US" altLang="zh-CN" b="1" dirty="0">
                <a:solidFill>
                  <a:srgbClr val="FF0000"/>
                </a:solidFill>
              </a:rPr>
              <a:t>(QSR)</a:t>
            </a:r>
            <a:r>
              <a:rPr lang="zh-CN" altLang="en-US" b="1" u="sng" dirty="0">
                <a:solidFill>
                  <a:srgbClr val="FF0000"/>
                </a:solidFill>
              </a:rPr>
              <a:t>分别进行计算</a:t>
            </a:r>
            <a:r>
              <a:rPr lang="zh-CN" altLang="en-US" sz="2000" b="1"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28625" y="1428750"/>
            <a:ext cx="8572500" cy="4838700"/>
          </a:xfrm>
          <a:prstGeom prst="rect">
            <a:avLst/>
          </a:prstGeom>
          <a:noFill/>
          <a:ln w="9525">
            <a:noFill/>
            <a:miter lim="800000"/>
            <a:headEnd/>
            <a:tailEnd/>
          </a:ln>
        </p:spPr>
        <p:txBody>
          <a:bodyPr>
            <a:spAutoFit/>
          </a:bodyPr>
          <a:lstStyle/>
          <a:p>
            <a:pPr>
              <a:lnSpc>
                <a:spcPct val="70000"/>
              </a:lnSpc>
              <a:spcBef>
                <a:spcPct val="50000"/>
              </a:spcBef>
              <a:defRPr/>
            </a:pPr>
            <a:r>
              <a:rPr lang="en-US" altLang="zh-CN" sz="2000" b="1" dirty="0">
                <a:latin typeface="楷体_GB2312" pitchFamily="49" charset="-122"/>
                <a:ea typeface="楷体_GB2312" pitchFamily="49" charset="-122"/>
              </a:rPr>
              <a:t>1993 </a:t>
            </a:r>
            <a:r>
              <a:rPr lang="zh-CN" altLang="zh-TW" sz="20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中国勘查之旅</a:t>
            </a:r>
            <a:endParaRPr lang="en-US" altLang="zh-CN" sz="2400" b="1" dirty="0">
              <a:latin typeface="楷体_GB2312" pitchFamily="49" charset="-122"/>
              <a:ea typeface="楷体_GB2312" pitchFamily="49" charset="-122"/>
            </a:endParaRPr>
          </a:p>
          <a:p>
            <a:pPr>
              <a:lnSpc>
                <a:spcPct val="70000"/>
              </a:lnSpc>
              <a:spcBef>
                <a:spcPct val="50000"/>
              </a:spcBef>
              <a:defRPr/>
            </a:pPr>
            <a:r>
              <a:rPr lang="en-US" altLang="zh-CN" sz="2000" b="1" dirty="0">
                <a:latin typeface="楷体_GB2312" pitchFamily="49" charset="-122"/>
                <a:ea typeface="楷体_GB2312" pitchFamily="49" charset="-122"/>
              </a:rPr>
              <a:t>1</a:t>
            </a:r>
            <a:r>
              <a:rPr lang="zh-TW" altLang="zh-TW" sz="2000" b="1" dirty="0">
                <a:latin typeface="楷体_GB2312" pitchFamily="49" charset="-122"/>
                <a:ea typeface="楷体_GB2312" pitchFamily="49" charset="-122"/>
              </a:rPr>
              <a:t>998 -</a:t>
            </a:r>
            <a:r>
              <a:rPr lang="zh-TW" altLang="en-US" sz="2400" b="1" dirty="0">
                <a:latin typeface="楷体_GB2312" pitchFamily="49" charset="-122"/>
                <a:ea typeface="楷体_GB2312" pitchFamily="49" charset="-122"/>
              </a:rPr>
              <a:t> </a:t>
            </a:r>
            <a:r>
              <a:rPr lang="zh-TW" altLang="zh-TW" sz="2000" b="1" dirty="0">
                <a:latin typeface="楷体_GB2312" pitchFamily="49" charset="-122"/>
                <a:ea typeface="楷体_GB2312" pitchFamily="49" charset="-122"/>
              </a:rPr>
              <a:t>开始在中国投资</a:t>
            </a:r>
            <a:r>
              <a:rPr lang="zh-CN" altLang="en-US" sz="2000" b="1" dirty="0">
                <a:latin typeface="楷体_GB2312" pitchFamily="49" charset="-122"/>
                <a:ea typeface="楷体_GB2312" pitchFamily="49" charset="-122"/>
              </a:rPr>
              <a:t>，陆续建立五个生产基地，两大研发中心</a:t>
            </a:r>
            <a:endParaRPr lang="en-US" altLang="zh-CN" sz="2000" b="1" dirty="0">
              <a:latin typeface="楷体_GB2312" pitchFamily="49" charset="-122"/>
              <a:ea typeface="楷体_GB2312" pitchFamily="49" charset="-122"/>
            </a:endParaRPr>
          </a:p>
          <a:p>
            <a:pPr>
              <a:lnSpc>
                <a:spcPct val="70000"/>
              </a:lnSpc>
              <a:spcBef>
                <a:spcPct val="50000"/>
              </a:spcBef>
              <a:defRPr/>
            </a:pPr>
            <a:r>
              <a:rPr lang="zh-TW" altLang="zh-TW" sz="2000" b="1" dirty="0">
                <a:latin typeface="楷体_GB2312" pitchFamily="49" charset="-122"/>
                <a:ea typeface="楷体_GB2312" pitchFamily="49" charset="-122"/>
              </a:rPr>
              <a:t>2003 -</a:t>
            </a:r>
            <a:r>
              <a:rPr lang="zh-TW" altLang="en-US" sz="2400" b="1" dirty="0">
                <a:latin typeface="楷体_GB2312" pitchFamily="49" charset="-122"/>
                <a:ea typeface="楷体_GB2312" pitchFamily="49" charset="-122"/>
              </a:rPr>
              <a:t> </a:t>
            </a:r>
            <a:r>
              <a:rPr lang="en-US" altLang="zh-TW" sz="2000" b="1" dirty="0">
                <a:latin typeface="+mn-lt"/>
                <a:ea typeface="楷体_GB2312" pitchFamily="49" charset="-122"/>
              </a:rPr>
              <a:t>NU SKIN</a:t>
            </a:r>
            <a:r>
              <a:rPr lang="zh-CN" altLang="zh-TW" sz="2000" b="1" dirty="0">
                <a:latin typeface="楷体_GB2312" pitchFamily="49" charset="-122"/>
                <a:ea typeface="楷体_GB2312" pitchFamily="49" charset="-122"/>
              </a:rPr>
              <a:t>在中国正式开展零售业务</a:t>
            </a:r>
          </a:p>
          <a:p>
            <a:pPr>
              <a:lnSpc>
                <a:spcPct val="80000"/>
              </a:lnSpc>
              <a:spcBef>
                <a:spcPct val="50000"/>
              </a:spcBef>
              <a:defRPr/>
            </a:pPr>
            <a:r>
              <a:rPr lang="en-US" altLang="zh-CN" sz="2000" b="1" dirty="0">
                <a:latin typeface="楷体_GB2312" pitchFamily="49" charset="-122"/>
                <a:ea typeface="楷体_GB2312" pitchFamily="49" charset="-122"/>
              </a:rPr>
              <a:t>2006 - </a:t>
            </a:r>
            <a:r>
              <a:rPr lang="en-US" altLang="zh-TW" sz="2000" b="1" dirty="0">
                <a:latin typeface="+mn-lt"/>
                <a:ea typeface="楷体_GB2312" pitchFamily="49" charset="-122"/>
              </a:rPr>
              <a:t>NU SKIN</a:t>
            </a:r>
            <a:r>
              <a:rPr lang="zh-CN" altLang="en-US" sz="2000" b="1" dirty="0">
                <a:latin typeface="楷体_GB2312" pitchFamily="49" charset="-122"/>
                <a:ea typeface="楷体_GB2312" pitchFamily="49" charset="-122"/>
              </a:rPr>
              <a:t>中国分批获得商务部颁发的</a:t>
            </a:r>
            <a:r>
              <a:rPr lang="zh-CN" altLang="en-US" sz="2000" b="1" dirty="0">
                <a:solidFill>
                  <a:srgbClr val="FF0000"/>
                </a:solidFill>
                <a:latin typeface="楷体_GB2312" pitchFamily="49" charset="-122"/>
                <a:ea typeface="楷体_GB2312" pitchFamily="49" charset="-122"/>
              </a:rPr>
              <a:t>直销经营许可证照</a:t>
            </a:r>
            <a:endParaRPr lang="en-US" altLang="zh-CN" sz="2000" b="1" dirty="0">
              <a:solidFill>
                <a:srgbClr val="FF0000"/>
              </a:solidFill>
              <a:latin typeface="楷体_GB2312" pitchFamily="49" charset="-122"/>
              <a:ea typeface="楷体_GB2312" pitchFamily="49" charset="-122"/>
            </a:endParaRPr>
          </a:p>
          <a:p>
            <a:pPr>
              <a:lnSpc>
                <a:spcPct val="80000"/>
              </a:lnSpc>
              <a:spcBef>
                <a:spcPct val="50000"/>
              </a:spcBef>
              <a:defRPr/>
            </a:pP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已批准区域包括上海、北京、广东五市、贵州贵阳、浙江杭州、四川成都、</a:t>
            </a:r>
            <a:endParaRPr lang="en-US" altLang="zh-CN" sz="2000" b="1" dirty="0">
              <a:latin typeface="楷体_GB2312" pitchFamily="49" charset="-122"/>
              <a:ea typeface="楷体_GB2312" pitchFamily="49" charset="-122"/>
            </a:endParaRPr>
          </a:p>
          <a:p>
            <a:pPr>
              <a:lnSpc>
                <a:spcPct val="80000"/>
              </a:lnSpc>
              <a:spcBef>
                <a:spcPct val="50000"/>
              </a:spcBef>
              <a:defRPr/>
            </a:pPr>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天津、山东二市，具体信息请参考商务部官方网站</a:t>
            </a:r>
            <a:r>
              <a:rPr lang="en-US" altLang="zh-CN" sz="2000" b="1" dirty="0">
                <a:latin typeface="楷体_GB2312" pitchFamily="49" charset="-122"/>
                <a:ea typeface="楷体_GB2312" pitchFamily="49" charset="-122"/>
              </a:rPr>
              <a:t>:</a:t>
            </a:r>
          </a:p>
          <a:p>
            <a:pPr>
              <a:lnSpc>
                <a:spcPct val="80000"/>
              </a:lnSpc>
              <a:spcBef>
                <a:spcPct val="50000"/>
              </a:spcBef>
              <a:defRPr/>
            </a:pPr>
            <a:r>
              <a:rPr lang="zh-CN" altLang="en-US" sz="2000" b="1" dirty="0">
                <a:latin typeface="楷体_GB2312" pitchFamily="49" charset="-122"/>
                <a:ea typeface="楷体_GB2312" pitchFamily="49" charset="-122"/>
              </a:rPr>
              <a:t> </a:t>
            </a:r>
            <a:r>
              <a:rPr lang="en-US" altLang="zh-CN" sz="2000" b="1" dirty="0">
                <a:hlinkClick r:id="rId3"/>
              </a:rPr>
              <a:t>http://zxgl.mofcom.gov.cn/zxnet/index.jsp</a:t>
            </a:r>
            <a:r>
              <a:rPr lang="en-US" altLang="zh-CN" sz="2000" b="1" dirty="0"/>
              <a:t> </a:t>
            </a:r>
            <a:r>
              <a:rPr lang="en-US" altLang="zh-CN" sz="2000" b="1" dirty="0">
                <a:latin typeface="楷体_GB2312" pitchFamily="49" charset="-122"/>
                <a:ea typeface="楷体_GB2312" pitchFamily="49" charset="-122"/>
              </a:rPr>
              <a:t>)</a:t>
            </a:r>
          </a:p>
          <a:p>
            <a:pPr>
              <a:lnSpc>
                <a:spcPct val="80000"/>
              </a:lnSpc>
              <a:spcBef>
                <a:spcPct val="50000"/>
              </a:spcBef>
              <a:defRPr/>
            </a:pPr>
            <a:r>
              <a:rPr lang="en-US" altLang="zh-CN" sz="2000" b="1" dirty="0">
                <a:latin typeface="楷体_GB2312" pitchFamily="49" charset="-122"/>
                <a:ea typeface="楷体_GB2312" pitchFamily="49" charset="-122"/>
              </a:rPr>
              <a:t>2007 – </a:t>
            </a:r>
            <a:r>
              <a:rPr lang="en-US" altLang="zh-TW" sz="2000" b="1" dirty="0">
                <a:latin typeface="+mn-lt"/>
                <a:ea typeface="楷体_GB2312" pitchFamily="49" charset="-122"/>
              </a:rPr>
              <a:t>NU SKIN</a:t>
            </a:r>
            <a:r>
              <a:rPr lang="zh-CN" altLang="en-US" sz="2000" b="1" dirty="0">
                <a:latin typeface="楷体_GB2312" pitchFamily="49" charset="-122"/>
                <a:ea typeface="楷体_GB2312" pitchFamily="49" charset="-122"/>
              </a:rPr>
              <a:t>中国开始在试点区域启动直销业务</a:t>
            </a:r>
            <a:endParaRPr lang="en-US" altLang="zh-CN" sz="2000" b="1" dirty="0">
              <a:latin typeface="楷体_GB2312" pitchFamily="49" charset="-122"/>
              <a:ea typeface="楷体_GB2312" pitchFamily="49" charset="-122"/>
            </a:endParaRPr>
          </a:p>
          <a:p>
            <a:pPr>
              <a:lnSpc>
                <a:spcPct val="80000"/>
              </a:lnSpc>
              <a:spcBef>
                <a:spcPct val="50000"/>
              </a:spcBef>
              <a:defRPr/>
            </a:pPr>
            <a:r>
              <a:rPr lang="en-US" altLang="zh-CN" sz="2000" b="1" dirty="0">
                <a:latin typeface="楷体_GB2312" pitchFamily="49" charset="-122"/>
                <a:ea typeface="楷体_GB2312" pitchFamily="49" charset="-122"/>
              </a:rPr>
              <a:t>2008 – </a:t>
            </a:r>
            <a:r>
              <a:rPr lang="zh-CN" altLang="en-US" sz="2000" b="1" dirty="0">
                <a:latin typeface="楷体_GB2312" pitchFamily="49" charset="-122"/>
                <a:ea typeface="楷体_GB2312" pitchFamily="49" charset="-122"/>
              </a:rPr>
              <a:t>首批</a:t>
            </a:r>
            <a:r>
              <a:rPr lang="en-US" altLang="zh-TW" sz="2000" b="1" dirty="0">
                <a:solidFill>
                  <a:srgbClr val="FF0000"/>
                </a:solidFill>
                <a:latin typeface="+mn-lt"/>
                <a:ea typeface="楷体_GB2312" pitchFamily="49" charset="-122"/>
              </a:rPr>
              <a:t>NU SKIN</a:t>
            </a:r>
            <a:r>
              <a:rPr lang="zh-CN" altLang="en-US" sz="2000" b="1" dirty="0">
                <a:solidFill>
                  <a:srgbClr val="FF0000"/>
                </a:solidFill>
                <a:latin typeface="楷体_GB2312" pitchFamily="49" charset="-122"/>
                <a:ea typeface="楷体_GB2312" pitchFamily="49" charset="-122"/>
              </a:rPr>
              <a:t>生活体验馆和如新生活形象店</a:t>
            </a:r>
            <a:r>
              <a:rPr lang="zh-CN" altLang="en-US" sz="2000" b="1" dirty="0">
                <a:latin typeface="楷体_GB2312" pitchFamily="49" charset="-122"/>
                <a:ea typeface="楷体_GB2312" pitchFamily="49" charset="-122"/>
              </a:rPr>
              <a:t>落成</a:t>
            </a:r>
            <a:endParaRPr lang="en-US" altLang="zh-CN" sz="2000" b="1" dirty="0">
              <a:latin typeface="楷体_GB2312" pitchFamily="49" charset="-122"/>
              <a:ea typeface="楷体_GB2312" pitchFamily="49" charset="-122"/>
            </a:endParaRPr>
          </a:p>
          <a:p>
            <a:pPr>
              <a:lnSpc>
                <a:spcPct val="80000"/>
              </a:lnSpc>
              <a:spcBef>
                <a:spcPct val="50000"/>
              </a:spcBef>
              <a:defRPr/>
            </a:pPr>
            <a:r>
              <a:rPr lang="en-US" altLang="zh-CN" sz="2000" b="1" dirty="0">
                <a:latin typeface="楷体_GB2312" pitchFamily="49" charset="-122"/>
                <a:ea typeface="楷体_GB2312" pitchFamily="49" charset="-122"/>
              </a:rPr>
              <a:t>2009 – </a:t>
            </a:r>
            <a:r>
              <a:rPr lang="en-US" altLang="zh-TW" sz="2000" b="1" dirty="0">
                <a:solidFill>
                  <a:srgbClr val="FF0000"/>
                </a:solidFill>
                <a:latin typeface="+mn-lt"/>
                <a:ea typeface="楷体_GB2312" pitchFamily="49" charset="-122"/>
              </a:rPr>
              <a:t>NU SKIN</a:t>
            </a:r>
            <a:r>
              <a:rPr lang="zh-CN" altLang="en-US" sz="2000" b="1" dirty="0">
                <a:solidFill>
                  <a:srgbClr val="FF0000"/>
                </a:solidFill>
                <a:latin typeface="楷体_GB2312" pitchFamily="49" charset="-122"/>
                <a:ea typeface="楷体_GB2312" pitchFamily="49" charset="-122"/>
              </a:rPr>
              <a:t>中国</a:t>
            </a:r>
            <a:r>
              <a:rPr lang="en-US" altLang="zh-CN" sz="2000" b="1" dirty="0">
                <a:solidFill>
                  <a:srgbClr val="FF0000"/>
                </a:solidFill>
                <a:latin typeface="楷体_GB2312" pitchFamily="49" charset="-122"/>
                <a:ea typeface="楷体_GB2312" pitchFamily="49" charset="-122"/>
              </a:rPr>
              <a:t>1.0</a:t>
            </a:r>
            <a:r>
              <a:rPr lang="zh-CN" altLang="en-US" sz="2000" b="1" dirty="0">
                <a:latin typeface="楷体_GB2312" pitchFamily="49" charset="-122"/>
                <a:ea typeface="楷体_GB2312" pitchFamily="49" charset="-122"/>
              </a:rPr>
              <a:t>总投资额超过</a:t>
            </a:r>
            <a:r>
              <a:rPr lang="en-US" altLang="zh-CN" sz="2000" b="1" dirty="0">
                <a:solidFill>
                  <a:srgbClr val="FF0000"/>
                </a:solidFill>
                <a:latin typeface="楷体_GB2312" pitchFamily="49" charset="-122"/>
                <a:ea typeface="楷体_GB2312" pitchFamily="49" charset="-122"/>
              </a:rPr>
              <a:t>10</a:t>
            </a:r>
            <a:r>
              <a:rPr lang="zh-CN" altLang="en-US" sz="2000" b="1" dirty="0">
                <a:solidFill>
                  <a:srgbClr val="FF0000"/>
                </a:solidFill>
                <a:latin typeface="楷体_GB2312" pitchFamily="49" charset="-122"/>
                <a:ea typeface="楷体_GB2312" pitchFamily="49" charset="-122"/>
              </a:rPr>
              <a:t>亿人民币</a:t>
            </a:r>
            <a:endParaRPr lang="en-US" altLang="zh-CN" sz="2000" b="1" dirty="0">
              <a:solidFill>
                <a:srgbClr val="FF0000"/>
              </a:solidFill>
              <a:latin typeface="楷体_GB2312" pitchFamily="49" charset="-122"/>
              <a:ea typeface="楷体_GB2312" pitchFamily="49" charset="-122"/>
            </a:endParaRPr>
          </a:p>
          <a:p>
            <a:pPr>
              <a:lnSpc>
                <a:spcPct val="80000"/>
              </a:lnSpc>
              <a:spcBef>
                <a:spcPct val="50000"/>
              </a:spcBef>
              <a:defRPr/>
            </a:pPr>
            <a:r>
              <a:rPr lang="en-US" altLang="zh-CN" sz="2000" b="1" dirty="0">
                <a:latin typeface="楷体_GB2312" pitchFamily="49" charset="-122"/>
                <a:ea typeface="楷体_GB2312" pitchFamily="49" charset="-122"/>
              </a:rPr>
              <a:t>2010 – </a:t>
            </a:r>
            <a:r>
              <a:rPr lang="zh-CN" altLang="en-US" sz="2000" b="1" dirty="0">
                <a:latin typeface="楷体_GB2312" pitchFamily="49" charset="-122"/>
                <a:ea typeface="楷体_GB2312" pitchFamily="49" charset="-122"/>
              </a:rPr>
              <a:t>在上海购买</a:t>
            </a:r>
            <a:r>
              <a:rPr lang="en-US" altLang="zh-CN" sz="2000" b="1" dirty="0">
                <a:solidFill>
                  <a:srgbClr val="FF0000"/>
                </a:solidFill>
                <a:latin typeface="楷体_GB2312" pitchFamily="49" charset="-122"/>
                <a:ea typeface="楷体_GB2312" pitchFamily="49" charset="-122"/>
              </a:rPr>
              <a:t>60</a:t>
            </a:r>
            <a:r>
              <a:rPr lang="zh-CN" altLang="en-US" sz="2000" b="1" dirty="0">
                <a:solidFill>
                  <a:srgbClr val="FF0000"/>
                </a:solidFill>
                <a:latin typeface="楷体_GB2312" pitchFamily="49" charset="-122"/>
                <a:ea typeface="楷体_GB2312" pitchFamily="49" charset="-122"/>
              </a:rPr>
              <a:t>亩土地</a:t>
            </a:r>
            <a:r>
              <a:rPr lang="zh-CN" altLang="en-US" sz="2000" b="1" dirty="0">
                <a:latin typeface="楷体_GB2312" pitchFamily="49" charset="-122"/>
                <a:ea typeface="楷体_GB2312" pitchFamily="49" charset="-122"/>
              </a:rPr>
              <a:t>以建造</a:t>
            </a:r>
            <a:r>
              <a:rPr lang="zh-TW" altLang="zh-CN" sz="2000" b="1" dirty="0">
                <a:solidFill>
                  <a:srgbClr val="FF0000"/>
                </a:solidFill>
              </a:rPr>
              <a:t>「</a:t>
            </a:r>
            <a:r>
              <a:rPr lang="en-US" altLang="zh-TW" sz="2000" b="1" dirty="0">
                <a:ea typeface="楷体_GB2312" pitchFamily="49" charset="-122"/>
              </a:rPr>
              <a:t> </a:t>
            </a:r>
            <a:r>
              <a:rPr lang="en-US" altLang="zh-TW" sz="2000" b="1" dirty="0">
                <a:solidFill>
                  <a:srgbClr val="FF0000"/>
                </a:solidFill>
                <a:latin typeface="+mn-lt"/>
                <a:ea typeface="楷体_GB2312" pitchFamily="49" charset="-122"/>
              </a:rPr>
              <a:t>NU SKIN</a:t>
            </a:r>
            <a:r>
              <a:rPr lang="zh-TW" altLang="zh-CN" sz="2000" b="1" dirty="0">
                <a:solidFill>
                  <a:srgbClr val="FF0000"/>
                </a:solidFill>
              </a:rPr>
              <a:t>大中华创新总部园区」</a:t>
            </a:r>
            <a:r>
              <a:rPr lang="zh-CN" altLang="en-US" sz="2000" b="1" dirty="0"/>
              <a:t>，</a:t>
            </a:r>
            <a:endParaRPr lang="en-US" altLang="zh-CN" sz="2000" b="1" dirty="0"/>
          </a:p>
          <a:p>
            <a:pPr>
              <a:lnSpc>
                <a:spcPct val="80000"/>
              </a:lnSpc>
              <a:spcBef>
                <a:spcPct val="50000"/>
              </a:spcBef>
              <a:defRPr/>
            </a:pPr>
            <a:r>
              <a:rPr lang="zh-CN" altLang="en-US" sz="2000" b="1" dirty="0">
                <a:solidFill>
                  <a:srgbClr val="FF0000"/>
                </a:solidFill>
                <a:latin typeface="楷体_GB2312" pitchFamily="49" charset="-122"/>
                <a:ea typeface="楷体_GB2312" pitchFamily="49" charset="-122"/>
              </a:rPr>
              <a:t>        </a:t>
            </a:r>
            <a:r>
              <a:rPr lang="en-US" altLang="zh-TW" sz="2000" b="1" dirty="0">
                <a:solidFill>
                  <a:srgbClr val="FF0000"/>
                </a:solidFill>
                <a:latin typeface="+mn-lt"/>
                <a:ea typeface="楷体_GB2312" pitchFamily="49" charset="-122"/>
              </a:rPr>
              <a:t>NU SKIN </a:t>
            </a:r>
            <a:r>
              <a:rPr lang="en-US" altLang="zh-CN" sz="2000" b="1" dirty="0">
                <a:solidFill>
                  <a:srgbClr val="FF0000"/>
                </a:solidFill>
                <a:latin typeface="楷体_GB2312" pitchFamily="49" charset="-122"/>
                <a:ea typeface="楷体_GB2312" pitchFamily="49" charset="-122"/>
              </a:rPr>
              <a:t>2.0</a:t>
            </a:r>
            <a:r>
              <a:rPr lang="zh-CN" altLang="en-US" sz="2000" b="1" dirty="0">
                <a:latin typeface="楷体_GB2312" pitchFamily="49" charset="-122"/>
                <a:ea typeface="楷体_GB2312" pitchFamily="49" charset="-122"/>
              </a:rPr>
              <a:t>的全新投资额将超过</a:t>
            </a:r>
            <a:r>
              <a:rPr lang="en-US" altLang="zh-CN" sz="2000" b="1" dirty="0">
                <a:solidFill>
                  <a:srgbClr val="FF0000"/>
                </a:solidFill>
                <a:latin typeface="楷体_GB2312" pitchFamily="49" charset="-122"/>
                <a:ea typeface="楷体_GB2312" pitchFamily="49" charset="-122"/>
              </a:rPr>
              <a:t>3</a:t>
            </a:r>
            <a:r>
              <a:rPr lang="zh-CN" altLang="en-US" sz="2000" b="1" dirty="0">
                <a:solidFill>
                  <a:srgbClr val="FF0000"/>
                </a:solidFill>
                <a:latin typeface="楷体_GB2312" pitchFamily="49" charset="-122"/>
                <a:ea typeface="楷体_GB2312" pitchFamily="49" charset="-122"/>
              </a:rPr>
              <a:t>亿人民币</a:t>
            </a:r>
            <a:endParaRPr lang="en-US" altLang="zh-CN" sz="2000" b="1" dirty="0">
              <a:solidFill>
                <a:srgbClr val="FF0000"/>
              </a:solidFill>
              <a:latin typeface="楷体_GB2312" pitchFamily="49" charset="-122"/>
              <a:ea typeface="楷体_GB2312" pitchFamily="49" charset="-122"/>
            </a:endParaRPr>
          </a:p>
        </p:txBody>
      </p:sp>
      <p:sp>
        <p:nvSpPr>
          <p:cNvPr id="6147" name="Rectangle 4"/>
          <p:cNvSpPr>
            <a:spLocks noChangeArrowheads="1"/>
          </p:cNvSpPr>
          <p:nvPr/>
        </p:nvSpPr>
        <p:spPr bwMode="auto">
          <a:xfrm>
            <a:off x="785813" y="214313"/>
            <a:ext cx="7772400" cy="1143000"/>
          </a:xfrm>
          <a:prstGeom prst="rect">
            <a:avLst/>
          </a:prstGeom>
          <a:noFill/>
          <a:ln w="9525">
            <a:noFill/>
            <a:miter lim="800000"/>
            <a:headEnd/>
            <a:tailEnd/>
          </a:ln>
        </p:spPr>
        <p:txBody>
          <a:bodyPr anchor="ctr"/>
          <a:lstStyle/>
          <a:p>
            <a:pPr algn="ctr">
              <a:defRPr/>
            </a:pPr>
            <a:r>
              <a:rPr lang="en-US" altLang="zh-CN" sz="4000" b="1" dirty="0">
                <a:latin typeface="+mn-lt"/>
              </a:rPr>
              <a:t>NU</a:t>
            </a:r>
            <a:r>
              <a:rPr lang="zh-CN" altLang="en-US" sz="4000" b="1" dirty="0">
                <a:latin typeface="+mn-lt"/>
              </a:rPr>
              <a:t> </a:t>
            </a:r>
            <a:r>
              <a:rPr lang="en-US" altLang="zh-CN" sz="4000" b="1" dirty="0">
                <a:latin typeface="+mn-lt"/>
              </a:rPr>
              <a:t>SKIN</a:t>
            </a:r>
            <a:r>
              <a:rPr lang="zh-CN" altLang="en-US" sz="4000" b="1" dirty="0"/>
              <a:t>中国发展史</a:t>
            </a:r>
            <a:endParaRPr lang="zh-TW" altLang="en-US" sz="4000" b="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a:xfrm>
            <a:off x="3357563" y="571500"/>
            <a:ext cx="5572125" cy="1143000"/>
          </a:xfrm>
        </p:spPr>
        <p:txBody>
          <a:bodyPr/>
          <a:lstStyle/>
          <a:p>
            <a:pPr eaLnBrk="1" hangingPunct="1"/>
            <a:r>
              <a:rPr lang="en-US" altLang="zh-CN" sz="3600" b="1" smtClean="0">
                <a:cs typeface="Arial" pitchFamily="34" charset="0"/>
              </a:rPr>
              <a:t>ageLOC™</a:t>
            </a:r>
            <a:r>
              <a:rPr lang="zh-CN" altLang="en-US" sz="3600" b="1" smtClean="0">
                <a:cs typeface="Arial" pitchFamily="34" charset="0"/>
              </a:rPr>
              <a:t>修身美颜</a:t>
            </a:r>
            <a:r>
              <a:rPr lang="en-US" altLang="zh-CN" sz="3600" b="1" smtClean="0">
                <a:cs typeface="Arial" pitchFamily="34" charset="0"/>
              </a:rPr>
              <a:t>Spa </a:t>
            </a:r>
            <a:br>
              <a:rPr lang="en-US" altLang="zh-CN" sz="3600" b="1" smtClean="0">
                <a:cs typeface="Arial" pitchFamily="34" charset="0"/>
              </a:rPr>
            </a:br>
            <a:r>
              <a:rPr lang="zh-CN" altLang="en-US" sz="4000" b="1" smtClean="0">
                <a:latin typeface="宋体" pitchFamily="2" charset="-122"/>
              </a:rPr>
              <a:t>套装服务推广奖金</a:t>
            </a:r>
          </a:p>
        </p:txBody>
      </p:sp>
      <p:sp>
        <p:nvSpPr>
          <p:cNvPr id="25603" name="TextBox 5"/>
          <p:cNvSpPr txBox="1">
            <a:spLocks noChangeArrowheads="1"/>
          </p:cNvSpPr>
          <p:nvPr/>
        </p:nvSpPr>
        <p:spPr bwMode="auto">
          <a:xfrm>
            <a:off x="3857625" y="2143125"/>
            <a:ext cx="4643438" cy="830263"/>
          </a:xfrm>
          <a:prstGeom prst="rect">
            <a:avLst/>
          </a:prstGeom>
          <a:noFill/>
          <a:ln w="9525">
            <a:noFill/>
            <a:miter lim="800000"/>
            <a:headEnd/>
            <a:tailEnd/>
          </a:ln>
        </p:spPr>
        <p:txBody>
          <a:bodyPr>
            <a:spAutoFit/>
          </a:bodyPr>
          <a:lstStyle/>
          <a:p>
            <a:r>
              <a:rPr lang="zh-CN" altLang="en-US" sz="2400" b="1">
                <a:solidFill>
                  <a:srgbClr val="7030A0"/>
                </a:solidFill>
                <a:latin typeface="宋体" pitchFamily="2" charset="-122"/>
              </a:rPr>
              <a:t>考核对象：</a:t>
            </a:r>
            <a:endParaRPr lang="en-US" altLang="zh-CN" sz="2400" b="1">
              <a:solidFill>
                <a:srgbClr val="7030A0"/>
              </a:solidFill>
              <a:latin typeface="宋体" pitchFamily="2" charset="-122"/>
            </a:endParaRPr>
          </a:p>
          <a:p>
            <a:r>
              <a:rPr lang="zh-CN" altLang="en-US" sz="2400" b="1">
                <a:solidFill>
                  <a:srgbClr val="7030A0"/>
                </a:solidFill>
                <a:latin typeface="宋体" pitchFamily="2" charset="-122"/>
              </a:rPr>
              <a:t>高级推广代理（</a:t>
            </a:r>
            <a:r>
              <a:rPr lang="en-US" altLang="zh-TW" sz="2400" b="1">
                <a:solidFill>
                  <a:srgbClr val="7030A0"/>
                </a:solidFill>
                <a:latin typeface="Calibri" pitchFamily="34" charset="0"/>
              </a:rPr>
              <a:t>SR</a:t>
            </a:r>
            <a:r>
              <a:rPr lang="zh-CN" altLang="en-US" sz="2400" b="1">
                <a:solidFill>
                  <a:srgbClr val="7030A0"/>
                </a:solidFill>
                <a:latin typeface="Calibri" pitchFamily="34" charset="0"/>
              </a:rPr>
              <a:t>）及以上</a:t>
            </a:r>
            <a:endParaRPr lang="en-US" altLang="zh-CN" sz="2400" b="1">
              <a:solidFill>
                <a:srgbClr val="7030A0"/>
              </a:solidFill>
              <a:latin typeface="Calibri" pitchFamily="34" charset="0"/>
            </a:endParaRPr>
          </a:p>
        </p:txBody>
      </p:sp>
      <p:graphicFrame>
        <p:nvGraphicFramePr>
          <p:cNvPr id="6" name="Group 48"/>
          <p:cNvGraphicFramePr>
            <a:graphicFrameLocks/>
          </p:cNvGraphicFramePr>
          <p:nvPr/>
        </p:nvGraphicFramePr>
        <p:xfrm>
          <a:off x="142875" y="3786188"/>
          <a:ext cx="8136905" cy="2023738"/>
        </p:xfrm>
        <a:graphic>
          <a:graphicData uri="http://schemas.openxmlformats.org/drawingml/2006/table">
            <a:tbl>
              <a:tblPr/>
              <a:tblGrid>
                <a:gridCol w="1439134"/>
                <a:gridCol w="1457890"/>
                <a:gridCol w="942940"/>
                <a:gridCol w="1481762"/>
                <a:gridCol w="1333416"/>
                <a:gridCol w="1481763"/>
              </a:tblGrid>
              <a:tr h="5769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rPr>
                        <a:t>产品</a:t>
                      </a:r>
                      <a:endParaRPr kumimoji="0" lang="en-US" altLang="zh-CN"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rPr>
                        <a:t>销售价格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itchFamily="34" charset="-122"/>
                          <a:ea typeface="微软雅黑" pitchFamily="34" charset="-122"/>
                          <a:cs typeface="Arial Unicode MS" pitchFamily="34" charset="-120"/>
                        </a:rPr>
                        <a:t>业绩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itchFamily="34" charset="-122"/>
                          <a:ea typeface="微软雅黑" pitchFamily="34" charset="-122"/>
                          <a:cs typeface="Arial Unicode MS" pitchFamily="34" charset="-120"/>
                        </a:rPr>
                        <a:t>零售</a:t>
                      </a:r>
                      <a:endParaRPr kumimoji="0" lang="en-US" altLang="zh-CN" sz="1800" b="1" i="0" u="none" strike="noStrike" cap="none" normalizeH="0" baseline="0" smtClean="0">
                        <a:ln>
                          <a:noFill/>
                        </a:ln>
                        <a:solidFill>
                          <a:srgbClr val="FFFFFF"/>
                        </a:solidFill>
                        <a:effectLst/>
                        <a:latin typeface="微软雅黑" pitchFamily="34" charset="-122"/>
                        <a:ea typeface="微软雅黑" pitchFamily="34" charset="-122"/>
                        <a:cs typeface="Arial Unicode MS"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itchFamily="34" charset="-122"/>
                          <a:ea typeface="微软雅黑" pitchFamily="34" charset="-122"/>
                          <a:cs typeface="Arial Unicode MS" pitchFamily="34" charset="-120"/>
                        </a:rPr>
                        <a:t>业务提成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rPr>
                        <a:t>服务推广</a:t>
                      </a:r>
                      <a:endParaRPr kumimoji="0" lang="en-US" altLang="zh-CN"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itchFamily="34" charset="-122"/>
                          <a:ea typeface="微软雅黑" pitchFamily="34" charset="-122"/>
                          <a:cs typeface="Arial Unicode MS" pitchFamily="34" charset="-120"/>
                        </a:rPr>
                        <a:t>奖金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itchFamily="34" charset="-122"/>
                          <a:ea typeface="微软雅黑" pitchFamily="34" charset="-122"/>
                          <a:cs typeface="Arial Unicode MS" pitchFamily="34" charset="-120"/>
                        </a:rPr>
                        <a:t>加总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26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 </a:t>
                      </a:r>
                      <a:r>
                        <a:rPr kumimoji="0" lang="zh-CN" altLang="en-US" sz="16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特定套装</a:t>
                      </a:r>
                      <a:endParaRPr kumimoji="0" lang="en-US" altLang="zh-CN" sz="18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a:t>
                      </a:r>
                      <a:r>
                        <a:rPr kumimoji="0" lang="zh-CN" altLang="en-US" sz="16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例如</a:t>
                      </a:r>
                      <a:r>
                        <a:rPr kumimoji="0" lang="en-US" altLang="zh-CN" sz="16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SPA</a:t>
                      </a:r>
                      <a:r>
                        <a:rPr kumimoji="0" lang="zh-CN" altLang="en-US" sz="12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a:t>
                      </a:r>
                      <a:endParaRPr kumimoji="0" lang="zh-CN" altLang="en-US" sz="1800" b="1"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rPr>
                        <a:t>3,880</a:t>
                      </a:r>
                      <a:endParaRPr kumimoji="0" lang="zh-CN" altLang="en-US"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rPr>
                        <a:t>2,500</a:t>
                      </a:r>
                      <a:endParaRPr kumimoji="0" lang="zh-CN" altLang="en-US"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微软雅黑" pitchFamily="34" charset="-122"/>
                          <a:ea typeface="微软雅黑" pitchFamily="34" charset="-122"/>
                          <a:cs typeface="Arial Unicode MS" pitchFamily="34" charset="-120"/>
                        </a:rPr>
                        <a:t>20%</a:t>
                      </a:r>
                      <a:endParaRPr kumimoji="0" lang="en-US" altLang="zh-CN" sz="36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3200" b="1" i="0" u="none" strike="noStrike" cap="none" normalizeH="0" baseline="0" dirty="0" smtClean="0">
                          <a:ln>
                            <a:noFill/>
                          </a:ln>
                          <a:solidFill>
                            <a:srgbClr val="0000FF"/>
                          </a:solidFill>
                          <a:effectLst/>
                          <a:latin typeface="微软雅黑" pitchFamily="34" charset="-122"/>
                          <a:ea typeface="微软雅黑" pitchFamily="34" charset="-122"/>
                          <a:cs typeface="Arial Unicode MS" pitchFamily="34" charset="-120"/>
                        </a:rPr>
                        <a:t>20%</a:t>
                      </a:r>
                      <a:endParaRPr kumimoji="0" lang="en-US" altLang="zh-CN" sz="6000" b="0" i="0" u="none" strike="noStrike" cap="none" normalizeH="0" baseline="0" dirty="0" smtClean="0">
                        <a:ln>
                          <a:noFill/>
                        </a:ln>
                        <a:solidFill>
                          <a:srgbClr val="0000FF"/>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微软雅黑" pitchFamily="34" charset="-122"/>
                          <a:ea typeface="微软雅黑" pitchFamily="34" charset="-122"/>
                          <a:cs typeface="Arial Unicode MS" pitchFamily="34" charset="-120"/>
                        </a:rPr>
                        <a:t>￥</a:t>
                      </a:r>
                      <a:r>
                        <a:rPr kumimoji="0" lang="en-US" altLang="zh-CN" sz="3600" b="1" i="0" u="none" strike="noStrike" cap="none" normalizeH="0" baseline="0" smtClean="0">
                          <a:ln>
                            <a:noFill/>
                          </a:ln>
                          <a:solidFill>
                            <a:srgbClr val="FF0000"/>
                          </a:solidFill>
                          <a:effectLst/>
                          <a:latin typeface="微软雅黑" pitchFamily="34" charset="-122"/>
                          <a:ea typeface="微软雅黑" pitchFamily="34" charset="-122"/>
                          <a:cs typeface="Arial Unicode MS" pitchFamily="34" charset="-120"/>
                        </a:rPr>
                        <a:t>770</a:t>
                      </a:r>
                      <a:endParaRPr kumimoji="0" lang="zh-CN" altLang="en-US" sz="2000" b="1" i="0" u="none" strike="noStrike" cap="none" normalizeH="0" baseline="0" smtClean="0">
                        <a:ln>
                          <a:noFill/>
                        </a:ln>
                        <a:solidFill>
                          <a:srgbClr val="FF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846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rPr>
                        <a:t>一般产品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rPr>
                        <a:t>3,880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rPr>
                        <a:t>3,880</a:t>
                      </a:r>
                      <a:endParaRPr kumimoji="0" lang="zh-CN" altLang="en-US" sz="2000" b="0" i="0" u="none" strike="noStrike" cap="none" normalizeH="0" baseline="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rPr>
                        <a:t>20%</a:t>
                      </a:r>
                      <a:endParaRPr kumimoji="0" lang="en-US" altLang="zh-CN" sz="3600" b="0"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a:t>
                      </a:r>
                      <a:endPar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rPr>
                        <a:t>￥</a:t>
                      </a:r>
                      <a:r>
                        <a:rPr kumimoji="0" lang="en-US" altLang="zh-CN" sz="2000" b="0"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rPr>
                        <a:t>597</a:t>
                      </a:r>
                      <a:endParaRPr kumimoji="0" lang="zh-CN" altLang="en-US" sz="2000" b="0" i="0" u="none" strike="noStrike" cap="none" normalizeH="0" baseline="0" dirty="0" smtClean="0">
                        <a:ln>
                          <a:noFill/>
                        </a:ln>
                        <a:solidFill>
                          <a:srgbClr val="000000"/>
                        </a:solidFill>
                        <a:effectLst/>
                        <a:latin typeface="微软雅黑" pitchFamily="34" charset="-122"/>
                        <a:ea typeface="微软雅黑" pitchFamily="34" charset="-122"/>
                        <a:cs typeface="Arial Unicode MS"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5634" name="TextBox 5"/>
          <p:cNvSpPr txBox="1">
            <a:spLocks noChangeArrowheads="1"/>
          </p:cNvSpPr>
          <p:nvPr/>
        </p:nvSpPr>
        <p:spPr bwMode="auto">
          <a:xfrm>
            <a:off x="428625" y="3214688"/>
            <a:ext cx="3714750" cy="584200"/>
          </a:xfrm>
          <a:prstGeom prst="rect">
            <a:avLst/>
          </a:prstGeom>
          <a:noFill/>
          <a:ln w="9525">
            <a:noFill/>
            <a:miter lim="800000"/>
            <a:headEnd/>
            <a:tailEnd/>
          </a:ln>
        </p:spPr>
        <p:txBody>
          <a:bodyPr>
            <a:spAutoFit/>
          </a:bodyPr>
          <a:lstStyle/>
          <a:p>
            <a:r>
              <a:rPr lang="en-US" altLang="zh-TW" sz="3200" b="1">
                <a:latin typeface="微软雅黑" pitchFamily="34" charset="-122"/>
                <a:ea typeface="微软雅黑" pitchFamily="34" charset="-122"/>
              </a:rPr>
              <a:t>SR</a:t>
            </a:r>
            <a:r>
              <a:rPr lang="zh-CN" altLang="en-US" sz="2000" b="1">
                <a:latin typeface="微软雅黑" pitchFamily="34" charset="-122"/>
                <a:ea typeface="微软雅黑" pitchFamily="34" charset="-122"/>
              </a:rPr>
              <a:t>示例</a:t>
            </a:r>
            <a:r>
              <a:rPr lang="en-US" altLang="zh-TW" sz="2000" b="1">
                <a:latin typeface="微软雅黑" pitchFamily="34" charset="-122"/>
                <a:ea typeface="微软雅黑" pitchFamily="34" charset="-122"/>
              </a:rPr>
              <a:t>:</a:t>
            </a:r>
            <a:endParaRPr lang="en-US" altLang="zh-CN" sz="1200" b="1">
              <a:latin typeface="微软雅黑" pitchFamily="34" charset="-122"/>
              <a:ea typeface="微软雅黑" pitchFamily="34" charset="-122"/>
            </a:endParaRPr>
          </a:p>
        </p:txBody>
      </p:sp>
      <p:sp>
        <p:nvSpPr>
          <p:cNvPr id="25635" name="TextBox 8"/>
          <p:cNvSpPr txBox="1">
            <a:spLocks noChangeArrowheads="1"/>
          </p:cNvSpPr>
          <p:nvPr/>
        </p:nvSpPr>
        <p:spPr bwMode="auto">
          <a:xfrm>
            <a:off x="8215313" y="5429250"/>
            <a:ext cx="1196975" cy="854075"/>
          </a:xfrm>
          <a:prstGeom prst="rect">
            <a:avLst/>
          </a:prstGeom>
          <a:noFill/>
          <a:ln w="9525">
            <a:noFill/>
            <a:miter lim="800000"/>
            <a:headEnd/>
            <a:tailEnd/>
          </a:ln>
        </p:spPr>
        <p:txBody>
          <a:bodyPr>
            <a:spAutoFit/>
          </a:bodyPr>
          <a:lstStyle/>
          <a:p>
            <a:r>
              <a:rPr lang="en-US" altLang="zh-CN" sz="2800" b="1">
                <a:solidFill>
                  <a:srgbClr val="FF0000"/>
                </a:solidFill>
                <a:latin typeface="Calibri" pitchFamily="34" charset="0"/>
              </a:rPr>
              <a:t>+</a:t>
            </a:r>
            <a:r>
              <a:rPr lang="en-US" altLang="zh-CN" sz="3200" b="1">
                <a:solidFill>
                  <a:srgbClr val="FF0000"/>
                </a:solidFill>
                <a:latin typeface="Calibri" pitchFamily="34" charset="0"/>
              </a:rPr>
              <a:t>29%</a:t>
            </a:r>
            <a:endParaRPr lang="zh-CN" altLang="en-US" sz="2800" b="1">
              <a:solidFill>
                <a:srgbClr val="FF0000"/>
              </a:solidFill>
              <a:latin typeface="Calibri" pitchFamily="34" charset="0"/>
            </a:endParaRPr>
          </a:p>
          <a:p>
            <a:endParaRPr lang="zh-CN" altLang="en-US" b="1">
              <a:latin typeface="Calibri" pitchFamily="34" charset="0"/>
            </a:endParaRPr>
          </a:p>
        </p:txBody>
      </p:sp>
      <p:grpSp>
        <p:nvGrpSpPr>
          <p:cNvPr id="25636" name="上箭头 6"/>
          <p:cNvGrpSpPr>
            <a:grpSpLocks/>
          </p:cNvGrpSpPr>
          <p:nvPr/>
        </p:nvGrpSpPr>
        <p:grpSpPr bwMode="auto">
          <a:xfrm>
            <a:off x="7643813" y="4786313"/>
            <a:ext cx="1004887" cy="1223962"/>
            <a:chOff x="4781" y="2147"/>
            <a:chExt cx="361" cy="706"/>
          </a:xfrm>
        </p:grpSpPr>
        <p:pic>
          <p:nvPicPr>
            <p:cNvPr id="25638" name="上箭头 6"/>
            <p:cNvPicPr>
              <a:picLocks noChangeArrowheads="1"/>
            </p:cNvPicPr>
            <p:nvPr/>
          </p:nvPicPr>
          <p:blipFill>
            <a:blip r:embed="rId2" cstate="print"/>
            <a:srcRect/>
            <a:stretch>
              <a:fillRect/>
            </a:stretch>
          </p:blipFill>
          <p:spPr bwMode="auto">
            <a:xfrm>
              <a:off x="4781" y="2147"/>
              <a:ext cx="361" cy="706"/>
            </a:xfrm>
            <a:prstGeom prst="rect">
              <a:avLst/>
            </a:prstGeom>
            <a:noFill/>
            <a:ln w="9525">
              <a:noFill/>
              <a:miter lim="800000"/>
              <a:headEnd/>
              <a:tailEnd/>
            </a:ln>
          </p:spPr>
        </p:pic>
        <p:sp>
          <p:nvSpPr>
            <p:cNvPr id="25639" name="Text Box 44"/>
            <p:cNvSpPr txBox="1">
              <a:spLocks noChangeArrowheads="1"/>
            </p:cNvSpPr>
            <p:nvPr/>
          </p:nvSpPr>
          <p:spPr bwMode="auto">
            <a:xfrm>
              <a:off x="4916" y="2277"/>
              <a:ext cx="90" cy="495"/>
            </a:xfrm>
            <a:prstGeom prst="rect">
              <a:avLst/>
            </a:prstGeom>
            <a:noFill/>
            <a:ln w="9525">
              <a:noFill/>
              <a:miter lim="800000"/>
              <a:headEnd/>
              <a:tailEnd/>
            </a:ln>
          </p:spPr>
          <p:txBody>
            <a:bodyPr anchor="ctr"/>
            <a:lstStyle/>
            <a:p>
              <a:pPr algn="ctr"/>
              <a:endParaRPr lang="zh-CN" altLang="en-US">
                <a:solidFill>
                  <a:srgbClr val="FFFFFF"/>
                </a:solidFill>
                <a:latin typeface="Calibri" pitchFamily="34" charset="0"/>
              </a:endParaRPr>
            </a:p>
          </p:txBody>
        </p:sp>
      </p:grpSp>
      <p:pic>
        <p:nvPicPr>
          <p:cNvPr id="25637" name="Picture 4" descr="RM09600053.jpg"/>
          <p:cNvPicPr>
            <a:picLocks noChangeAspect="1"/>
          </p:cNvPicPr>
          <p:nvPr/>
        </p:nvPicPr>
        <p:blipFill>
          <a:blip r:embed="rId3" cstate="print"/>
          <a:srcRect/>
          <a:stretch>
            <a:fillRect/>
          </a:stretch>
        </p:blipFill>
        <p:spPr bwMode="auto">
          <a:xfrm>
            <a:off x="714375" y="142875"/>
            <a:ext cx="2357438" cy="298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8" descr="ageloc辅助图形.jpg"/>
          <p:cNvPicPr>
            <a:picLocks noChangeAspect="1"/>
          </p:cNvPicPr>
          <p:nvPr/>
        </p:nvPicPr>
        <p:blipFill>
          <a:blip r:embed="rId3" cstate="print"/>
          <a:srcRect/>
          <a:stretch>
            <a:fillRect/>
          </a:stretch>
        </p:blipFill>
        <p:spPr bwMode="auto">
          <a:xfrm>
            <a:off x="0" y="5257800"/>
            <a:ext cx="6929438" cy="1600200"/>
          </a:xfrm>
          <a:prstGeom prst="rect">
            <a:avLst/>
          </a:prstGeom>
          <a:noFill/>
          <a:ln w="9525">
            <a:noFill/>
            <a:miter lim="800000"/>
            <a:headEnd/>
            <a:tailEnd/>
          </a:ln>
        </p:spPr>
      </p:pic>
      <p:sp>
        <p:nvSpPr>
          <p:cNvPr id="2" name="TextBox 1"/>
          <p:cNvSpPr txBox="1"/>
          <p:nvPr/>
        </p:nvSpPr>
        <p:spPr>
          <a:xfrm>
            <a:off x="357188" y="357188"/>
            <a:ext cx="8486775" cy="769937"/>
          </a:xfrm>
          <a:prstGeom prst="rect">
            <a:avLst/>
          </a:prstGeom>
          <a:noFill/>
        </p:spPr>
        <p:txBody>
          <a:bodyPr>
            <a:spAutoFit/>
          </a:bodyPr>
          <a:lstStyle/>
          <a:p>
            <a:pPr algn="ctr">
              <a:defRPr/>
            </a:pPr>
            <a:r>
              <a:rPr lang="en-US" altLang="zh-CN" sz="4400" b="1" dirty="0" err="1">
                <a:solidFill>
                  <a:srgbClr val="FF0000"/>
                </a:solidFill>
                <a:ea typeface="+mj-ea"/>
                <a:cs typeface="Arial" pitchFamily="34" charset="0"/>
              </a:rPr>
              <a:t>ageLOC</a:t>
            </a:r>
            <a:r>
              <a:rPr lang="en-US" altLang="zh-CN" sz="4400" b="1" dirty="0">
                <a:solidFill>
                  <a:srgbClr val="FF0000"/>
                </a:solidFill>
                <a:ea typeface="+mj-ea"/>
                <a:cs typeface="Arial" pitchFamily="34" charset="0"/>
              </a:rPr>
              <a:t>™</a:t>
            </a:r>
            <a:r>
              <a:rPr lang="zh-CN" altLang="en-US" sz="4400" b="1" dirty="0">
                <a:solidFill>
                  <a:srgbClr val="FF0000"/>
                </a:solidFill>
                <a:ea typeface="+mj-ea"/>
                <a:cs typeface="Arial" pitchFamily="34" charset="0"/>
              </a:rPr>
              <a:t>修身美颜</a:t>
            </a:r>
            <a:r>
              <a:rPr lang="en-US" altLang="zh-CN" sz="4400" b="1" dirty="0">
                <a:solidFill>
                  <a:srgbClr val="FF0000"/>
                </a:solidFill>
                <a:ea typeface="+mj-ea"/>
                <a:cs typeface="Arial" pitchFamily="34" charset="0"/>
              </a:rPr>
              <a:t>Spa</a:t>
            </a:r>
            <a:endParaRPr lang="zh-CN" altLang="en-US" sz="4400" b="1" dirty="0">
              <a:solidFill>
                <a:srgbClr val="FF0000"/>
              </a:solidFill>
              <a:ea typeface="+mj-ea"/>
              <a:cs typeface="Arial" pitchFamily="34" charset="0"/>
            </a:endParaRPr>
          </a:p>
        </p:txBody>
      </p:sp>
      <p:sp>
        <p:nvSpPr>
          <p:cNvPr id="3" name="TextBox 2"/>
          <p:cNvSpPr txBox="1"/>
          <p:nvPr/>
        </p:nvSpPr>
        <p:spPr>
          <a:xfrm>
            <a:off x="357188" y="1282700"/>
            <a:ext cx="8643937" cy="2738438"/>
          </a:xfrm>
          <a:prstGeom prst="rect">
            <a:avLst/>
          </a:prstGeom>
          <a:noFill/>
        </p:spPr>
        <p:txBody>
          <a:bodyPr>
            <a:spAutoFit/>
          </a:bodyPr>
          <a:lstStyle/>
          <a:p>
            <a:pPr>
              <a:defRPr/>
            </a:pPr>
            <a:r>
              <a:rPr lang="zh-CN" altLang="en-US"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 </a:t>
            </a:r>
            <a:r>
              <a:rPr lang="en-US" altLang="zh-CN" sz="3200" b="1" spc="300" dirty="0" err="1">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ageLOC</a:t>
            </a:r>
            <a:r>
              <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 </a:t>
            </a:r>
            <a:r>
              <a:rPr lang="zh-CN" altLang="en-US"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脸部套装 </a:t>
            </a:r>
            <a:r>
              <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R</a:t>
            </a:r>
            <a:r>
              <a:rPr lang="en-US" altLang="zh-CN" sz="28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MB3,880</a:t>
            </a:r>
            <a:r>
              <a:rPr lang="en-US" altLang="zh-CN" sz="20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(NRSV=2,500)</a:t>
            </a:r>
            <a:endPar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endParaRPr>
          </a:p>
          <a:p>
            <a:pPr>
              <a:defRPr/>
            </a:pPr>
            <a:endParaRPr lang="en-US" altLang="zh-CN" sz="2000" b="1" dirty="0">
              <a:latin typeface="Adobe 黑体 Std R" pitchFamily="34" charset="-122"/>
              <a:ea typeface="Adobe 黑体 Std R" pitchFamily="34" charset="-122"/>
            </a:endParaRPr>
          </a:p>
          <a:p>
            <a:pPr>
              <a:buFont typeface="Arial" pitchFamily="34" charset="0"/>
              <a:buChar char="•"/>
              <a:defRPr/>
            </a:pPr>
            <a:r>
              <a:rPr lang="en-US" altLang="zh-CN" sz="2000" b="1" dirty="0" smtClean="0">
                <a:latin typeface="Adobe 黑体 Std R" pitchFamily="34" charset="-122"/>
                <a:ea typeface="Adobe 黑体 Std R" pitchFamily="34" charset="-122"/>
              </a:rPr>
              <a:t> </a:t>
            </a:r>
            <a:r>
              <a:rPr lang="en-US" altLang="zh-CN" sz="2000" b="1" dirty="0" err="1" smtClean="0">
                <a:latin typeface="Adobe 黑体 Std R" pitchFamily="34" charset="-122"/>
                <a:ea typeface="Adobe 黑体 Std R" pitchFamily="34" charset="-122"/>
              </a:rPr>
              <a:t>ageLOC</a:t>
            </a:r>
            <a:r>
              <a:rPr lang="en-US" altLang="zh-CN" sz="2000" b="1" dirty="0">
                <a:latin typeface="Adobe 黑体 Std R" pitchFamily="34" charset="-122"/>
                <a:ea typeface="Adobe 黑体 Std R" pitchFamily="34" charset="-122"/>
              </a:rPr>
              <a:t>™</a:t>
            </a:r>
            <a:r>
              <a:rPr lang="zh-CN" altLang="en-US" sz="2000" b="1" dirty="0">
                <a:latin typeface="Adobe 黑体 Std R" pitchFamily="34" charset="-122"/>
                <a:ea typeface="Adobe 黑体 Std R" pitchFamily="34" charset="-122"/>
              </a:rPr>
              <a:t>修身美颜</a:t>
            </a:r>
            <a:r>
              <a:rPr lang="en-US" altLang="zh-CN" sz="2000" b="1" dirty="0">
                <a:latin typeface="Adobe 黑体 Std R" pitchFamily="34" charset="-122"/>
                <a:ea typeface="Adobe 黑体 Std R" pitchFamily="34" charset="-122"/>
              </a:rPr>
              <a:t>Spa			1</a:t>
            </a:r>
            <a:r>
              <a:rPr lang="zh-CN" altLang="en-US" sz="2000" b="1" dirty="0">
                <a:latin typeface="Adobe 黑体 Std R" pitchFamily="34" charset="-122"/>
                <a:ea typeface="Adobe 黑体 Std R" pitchFamily="34" charset="-122"/>
              </a:rPr>
              <a:t>台</a:t>
            </a:r>
            <a:endParaRPr lang="en-US" altLang="zh-CN" sz="2000" b="1" dirty="0">
              <a:latin typeface="Adobe 黑体 Std R" pitchFamily="34" charset="-122"/>
              <a:ea typeface="Adobe 黑体 Std R" pitchFamily="34" charset="-122"/>
            </a:endParaRPr>
          </a:p>
          <a:p>
            <a:pPr>
              <a:buFont typeface="Arial" pitchFamily="34" charset="0"/>
              <a:buChar char="•"/>
              <a:defRPr/>
            </a:pPr>
            <a:r>
              <a:rPr lang="zh-CN" altLang="en-US" sz="2000" b="1" dirty="0">
                <a:latin typeface="Adobe 黑体 Std R" pitchFamily="34" charset="-122"/>
                <a:ea typeface="Adobe 黑体 Std R" pitchFamily="34" charset="-122"/>
              </a:rPr>
              <a:t> </a:t>
            </a:r>
            <a:r>
              <a:rPr lang="en-US" altLang="zh-CN" sz="2000" b="1" dirty="0" err="1">
                <a:latin typeface="Adobe 黑体 Std R" pitchFamily="34" charset="-122"/>
                <a:ea typeface="Adobe 黑体 Std R" pitchFamily="34" charset="-122"/>
              </a:rPr>
              <a:t>ageLOC</a:t>
            </a:r>
            <a:r>
              <a:rPr lang="en-US" altLang="zh-CN" sz="2000" b="1" dirty="0">
                <a:latin typeface="Adobe 黑体 Std R" pitchFamily="34" charset="-122"/>
                <a:ea typeface="Adobe 黑体 Std R" pitchFamily="34" charset="-122"/>
              </a:rPr>
              <a:t>™</a:t>
            </a:r>
            <a:r>
              <a:rPr lang="zh-CN" altLang="en-US" sz="2000" b="1" dirty="0">
                <a:latin typeface="Adobe 黑体 Std R" pitchFamily="34" charset="-122"/>
                <a:ea typeface="Adobe 黑体 Std R" pitchFamily="34" charset="-122"/>
              </a:rPr>
              <a:t> 净化凝露</a:t>
            </a:r>
            <a:r>
              <a:rPr lang="en-US" altLang="zh-CN" sz="2000" b="1" dirty="0">
                <a:latin typeface="Adobe 黑体 Std R" pitchFamily="34" charset="-122"/>
                <a:ea typeface="Adobe 黑体 Std R" pitchFamily="34" charset="-122"/>
              </a:rPr>
              <a:t>/</a:t>
            </a:r>
            <a:r>
              <a:rPr lang="zh-CN" altLang="en-US" sz="2000" b="1" dirty="0">
                <a:latin typeface="Adobe 黑体 Std R" pitchFamily="34" charset="-122"/>
                <a:ea typeface="Adobe 黑体 Std R" pitchFamily="34" charset="-122"/>
              </a:rPr>
              <a:t>舒活凝露</a:t>
            </a:r>
            <a:r>
              <a:rPr lang="en-US" altLang="zh-CN" sz="2000" b="1" dirty="0">
                <a:latin typeface="Adobe 黑体 Std R" pitchFamily="34" charset="-122"/>
                <a:ea typeface="Adobe 黑体 Std R" pitchFamily="34" charset="-122"/>
              </a:rPr>
              <a:t>		            6</a:t>
            </a:r>
            <a:r>
              <a:rPr lang="zh-CN" altLang="en-US" sz="2000" b="1" dirty="0">
                <a:latin typeface="Adobe 黑体 Std R" pitchFamily="34" charset="-122"/>
                <a:ea typeface="Adobe 黑体 Std R" pitchFamily="34" charset="-122"/>
              </a:rPr>
              <a:t>盒</a:t>
            </a:r>
            <a:endParaRPr lang="en-US" altLang="zh-CN" sz="2000" b="1" dirty="0">
              <a:latin typeface="Adobe 黑体 Std R" pitchFamily="34" charset="-122"/>
              <a:ea typeface="Adobe 黑体 Std R" pitchFamily="34" charset="-122"/>
            </a:endParaRPr>
          </a:p>
          <a:p>
            <a:pPr>
              <a:buFont typeface="Arial" pitchFamily="34" charset="0"/>
              <a:buChar char="•"/>
              <a:defRPr/>
            </a:pPr>
            <a:r>
              <a:rPr lang="zh-CN" altLang="en-US" sz="2000" b="1" dirty="0">
                <a:latin typeface="Adobe 黑体 Std R" pitchFamily="34" charset="-122"/>
                <a:ea typeface="Adobe 黑体 Std R" pitchFamily="34" charset="-122"/>
              </a:rPr>
              <a:t> 活颜舒纹精华露</a:t>
            </a:r>
            <a:r>
              <a:rPr lang="en-US" altLang="zh-CN" sz="2000" b="1" dirty="0">
                <a:latin typeface="Adobe 黑体 Std R" pitchFamily="34" charset="-122"/>
                <a:ea typeface="Adobe 黑体 Std R" pitchFamily="34" charset="-122"/>
              </a:rPr>
              <a:t>				2</a:t>
            </a:r>
            <a:r>
              <a:rPr lang="zh-CN" altLang="en-US" sz="2000" b="1" dirty="0">
                <a:latin typeface="Adobe 黑体 Std R" pitchFamily="34" charset="-122"/>
                <a:ea typeface="Adobe 黑体 Std R" pitchFamily="34" charset="-122"/>
              </a:rPr>
              <a:t>支</a:t>
            </a:r>
            <a:endParaRPr lang="en-US" altLang="zh-CN" sz="2000" b="1" dirty="0">
              <a:latin typeface="Adobe 黑体 Std R" pitchFamily="34" charset="-122"/>
              <a:ea typeface="Adobe 黑体 Std R" pitchFamily="34" charset="-122"/>
            </a:endParaRPr>
          </a:p>
          <a:p>
            <a:pPr>
              <a:buFont typeface="Arial" pitchFamily="34" charset="0"/>
              <a:buChar char="•"/>
              <a:defRPr/>
            </a:pPr>
            <a:r>
              <a:rPr lang="zh-CN" altLang="en-US" sz="2000" b="1" dirty="0">
                <a:latin typeface="Adobe 黑体 Std R" pitchFamily="34" charset="-122"/>
                <a:ea typeface="Adobe 黑体 Std R" pitchFamily="34" charset="-122"/>
              </a:rPr>
              <a:t> 如新华茂产品简册</a:t>
            </a:r>
            <a:r>
              <a:rPr lang="en-US" altLang="zh-CN" sz="2000" b="1" dirty="0">
                <a:latin typeface="Adobe 黑体 Std R" pitchFamily="34" charset="-122"/>
                <a:ea typeface="Adobe 黑体 Std R" pitchFamily="34" charset="-122"/>
              </a:rPr>
              <a:t>			            1</a:t>
            </a:r>
            <a:r>
              <a:rPr lang="zh-CN" altLang="en-US" sz="2000" b="1" dirty="0">
                <a:latin typeface="Adobe 黑体 Std R" pitchFamily="34" charset="-122"/>
                <a:ea typeface="Adobe 黑体 Std R" pitchFamily="34" charset="-122"/>
              </a:rPr>
              <a:t>本</a:t>
            </a:r>
            <a:endParaRPr lang="en-US" altLang="zh-CN" sz="2000" b="1" dirty="0">
              <a:latin typeface="Adobe 黑体 Std R" pitchFamily="34" charset="-122"/>
              <a:ea typeface="Adobe 黑体 Std R" pitchFamily="34" charset="-122"/>
            </a:endParaRPr>
          </a:p>
          <a:p>
            <a:pPr>
              <a:buFont typeface="Arial" pitchFamily="34" charset="0"/>
              <a:buChar char="•"/>
              <a:defRPr/>
            </a:pPr>
            <a:r>
              <a:rPr lang="zh-CN" altLang="en-US" sz="2000" b="1" dirty="0">
                <a:latin typeface="Adobe 黑体 Std R" pitchFamily="34" charset="-122"/>
                <a:ea typeface="Adobe 黑体 Std R" pitchFamily="34" charset="-122"/>
              </a:rPr>
              <a:t> 培训通行证</a:t>
            </a:r>
            <a:r>
              <a:rPr lang="en-US" altLang="zh-CN" sz="2000" b="1" dirty="0">
                <a:latin typeface="Adobe 黑体 Std R" pitchFamily="34" charset="-122"/>
                <a:ea typeface="Adobe 黑体 Std R" pitchFamily="34" charset="-122"/>
              </a:rPr>
              <a:t>				            1</a:t>
            </a:r>
            <a:r>
              <a:rPr lang="zh-CN" altLang="en-US" sz="2000" b="1" dirty="0">
                <a:latin typeface="Adobe 黑体 Std R" pitchFamily="34" charset="-122"/>
                <a:ea typeface="Adobe 黑体 Std R" pitchFamily="34" charset="-122"/>
              </a:rPr>
              <a:t>张</a:t>
            </a:r>
            <a:endParaRPr lang="en-US" altLang="zh-CN" sz="2000" b="1" dirty="0">
              <a:latin typeface="Adobe 黑体 Std R" pitchFamily="34" charset="-122"/>
              <a:ea typeface="Adobe 黑体 Std R" pitchFamily="34" charset="-122"/>
            </a:endParaRPr>
          </a:p>
          <a:p>
            <a:pPr>
              <a:defRPr/>
            </a:pPr>
            <a:endParaRPr lang="zh-CN" altLang="en-US" sz="2000" dirty="0">
              <a:latin typeface="Adobe 黑体 Std R" pitchFamily="34" charset="-122"/>
              <a:ea typeface="Adobe 黑体 Std R" pitchFamily="34" charset="-122"/>
            </a:endParaRPr>
          </a:p>
        </p:txBody>
      </p:sp>
      <p:pic>
        <p:nvPicPr>
          <p:cNvPr id="23" name="图片 22" descr="RM09600054.jpg"/>
          <p:cNvPicPr>
            <a:picLocks noChangeAspect="1"/>
          </p:cNvPicPr>
          <p:nvPr/>
        </p:nvPicPr>
        <p:blipFill>
          <a:blip r:embed="rId4" cstate="email"/>
          <a:stretch>
            <a:fillRect/>
          </a:stretch>
        </p:blipFill>
        <p:spPr>
          <a:xfrm>
            <a:off x="3581400" y="4140200"/>
            <a:ext cx="928694" cy="15849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图片 23" descr="33333.tif"/>
          <p:cNvPicPr>
            <a:picLocks noChangeAspect="1"/>
          </p:cNvPicPr>
          <p:nvPr/>
        </p:nvPicPr>
        <p:blipFill>
          <a:blip r:embed="rId5" cstate="email"/>
          <a:stretch>
            <a:fillRect/>
          </a:stretch>
        </p:blipFill>
        <p:spPr>
          <a:xfrm>
            <a:off x="5181600" y="4241801"/>
            <a:ext cx="1643074" cy="13746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26631" name="组合 9"/>
          <p:cNvGrpSpPr>
            <a:grpSpLocks/>
          </p:cNvGrpSpPr>
          <p:nvPr/>
        </p:nvGrpSpPr>
        <p:grpSpPr bwMode="auto">
          <a:xfrm>
            <a:off x="7391400" y="4038600"/>
            <a:ext cx="928688" cy="1719263"/>
            <a:chOff x="2971800" y="2571750"/>
            <a:chExt cx="609600" cy="1295400"/>
          </a:xfrm>
        </p:grpSpPr>
        <p:sp>
          <p:nvSpPr>
            <p:cNvPr id="25" name="圆角矩形 24"/>
            <p:cNvSpPr/>
            <p:nvPr/>
          </p:nvSpPr>
          <p:spPr>
            <a:xfrm>
              <a:off x="2971800" y="2571750"/>
              <a:ext cx="609600" cy="12954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1" dirty="0"/>
            </a:p>
          </p:txBody>
        </p:sp>
        <p:pic>
          <p:nvPicPr>
            <p:cNvPr id="26636" name="Picture 3"/>
            <p:cNvPicPr>
              <a:picLocks noChangeAspect="1" noChangeArrowheads="1"/>
            </p:cNvPicPr>
            <p:nvPr/>
          </p:nvPicPr>
          <p:blipFill>
            <a:blip r:embed="rId6" cstate="print"/>
            <a:srcRect/>
            <a:stretch>
              <a:fillRect/>
            </a:stretch>
          </p:blipFill>
          <p:spPr bwMode="auto">
            <a:xfrm>
              <a:off x="3124200" y="2647950"/>
              <a:ext cx="280610" cy="1154113"/>
            </a:xfrm>
            <a:prstGeom prst="rect">
              <a:avLst/>
            </a:prstGeom>
            <a:noFill/>
            <a:ln w="9525">
              <a:noFill/>
              <a:miter lim="800000"/>
              <a:headEnd/>
              <a:tailEnd/>
            </a:ln>
          </p:spPr>
        </p:pic>
      </p:grpSp>
      <p:grpSp>
        <p:nvGrpSpPr>
          <p:cNvPr id="26632" name="组合 14"/>
          <p:cNvGrpSpPr>
            <a:grpSpLocks/>
          </p:cNvGrpSpPr>
          <p:nvPr/>
        </p:nvGrpSpPr>
        <p:grpSpPr bwMode="auto">
          <a:xfrm>
            <a:off x="838200" y="3937000"/>
            <a:ext cx="2143125" cy="1922463"/>
            <a:chOff x="533400" y="3409950"/>
            <a:chExt cx="1600200" cy="1219200"/>
          </a:xfrm>
        </p:grpSpPr>
        <p:sp>
          <p:nvSpPr>
            <p:cNvPr id="14" name="圆角矩形 13"/>
            <p:cNvSpPr/>
            <p:nvPr/>
          </p:nvSpPr>
          <p:spPr>
            <a:xfrm>
              <a:off x="533400" y="3409950"/>
              <a:ext cx="1600200" cy="12192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2" name="图片 11" descr="SPA套装副本.jpg"/>
            <p:cNvPicPr>
              <a:picLocks noChangeAspect="1"/>
            </p:cNvPicPr>
            <p:nvPr/>
          </p:nvPicPr>
          <p:blipFill>
            <a:blip r:embed="rId7" cstate="email">
              <a:clrChange>
                <a:clrFrom>
                  <a:srgbClr val="FFFFFF"/>
                </a:clrFrom>
                <a:clrTo>
                  <a:srgbClr val="FFFFFF">
                    <a:alpha val="0"/>
                  </a:srgbClr>
                </a:clrTo>
              </a:clrChange>
            </a:blip>
            <a:stretch>
              <a:fillRect/>
            </a:stretch>
          </p:blipFill>
          <p:spPr>
            <a:xfrm>
              <a:off x="569660" y="3539254"/>
              <a:ext cx="1563940" cy="1013696"/>
            </a:xfrm>
            <a:prstGeom prst="roundRect">
              <a:avLst/>
            </a:prstGeom>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1071563"/>
            <a:ext cx="2857500" cy="2432050"/>
          </a:xfrm>
          <a:prstGeom prst="rect">
            <a:avLst/>
          </a:prstGeom>
          <a:noFill/>
        </p:spPr>
        <p:txBody>
          <a:bodyPr>
            <a:spAutoFit/>
          </a:bodyPr>
          <a:lstStyle/>
          <a:p>
            <a:pPr algn="ctr">
              <a:defRPr/>
            </a:pPr>
            <a:endPar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endParaRPr>
          </a:p>
          <a:p>
            <a:pPr algn="ctr">
              <a:defRPr/>
            </a:pPr>
            <a:r>
              <a:rPr lang="en-US" altLang="zh-CN" sz="3200" b="1" spc="300" dirty="0" err="1">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ageLOC</a:t>
            </a:r>
            <a:r>
              <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 </a:t>
            </a:r>
          </a:p>
          <a:p>
            <a:pPr algn="ctr">
              <a:defRPr/>
            </a:pPr>
            <a:r>
              <a:rPr lang="zh-CN" altLang="en-US"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家庭套装</a:t>
            </a:r>
            <a:endPar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endParaRPr>
          </a:p>
          <a:p>
            <a:pPr algn="ctr">
              <a:defRPr/>
            </a:pPr>
            <a:r>
              <a:rPr lang="en-US" altLang="zh-CN" sz="32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RMB7,760</a:t>
            </a:r>
          </a:p>
          <a:p>
            <a:pPr algn="ctr">
              <a:defRPr/>
            </a:pPr>
            <a:r>
              <a:rPr lang="en-US" altLang="zh-CN" sz="24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rPr>
              <a:t>(NRSV=5,000)</a:t>
            </a:r>
            <a:endParaRPr lang="en-US" altLang="zh-CN" sz="1600" b="1" spc="300" dirty="0">
              <a:solidFill>
                <a:srgbClr val="FF0000"/>
              </a:solidFill>
              <a:effectLst>
                <a:outerShdw blurRad="38100" dist="38100" dir="2700000" algn="tl">
                  <a:srgbClr val="000000">
                    <a:alpha val="43137"/>
                  </a:srgbClr>
                </a:outerShdw>
              </a:effectLst>
              <a:latin typeface="Adobe 黑体 Std R" pitchFamily="34" charset="-122"/>
              <a:ea typeface="Adobe 黑体 Std R" pitchFamily="34" charset="-122"/>
            </a:endParaRPr>
          </a:p>
        </p:txBody>
      </p:sp>
      <p:sp>
        <p:nvSpPr>
          <p:cNvPr id="3" name="TextBox 2"/>
          <p:cNvSpPr txBox="1"/>
          <p:nvPr/>
        </p:nvSpPr>
        <p:spPr>
          <a:xfrm>
            <a:off x="562000" y="220663"/>
            <a:ext cx="8305800" cy="708025"/>
          </a:xfrm>
          <a:prstGeom prst="rect">
            <a:avLst/>
          </a:prstGeom>
          <a:noFill/>
        </p:spPr>
        <p:txBody>
          <a:bodyPr>
            <a:spAutoFit/>
          </a:bodyPr>
          <a:lstStyle/>
          <a:p>
            <a:pPr algn="ctr">
              <a:defRPr/>
            </a:pPr>
            <a:r>
              <a:rPr lang="en-US" altLang="zh-CN" sz="4000" b="1" dirty="0" err="1">
                <a:solidFill>
                  <a:srgbClr val="FF0000"/>
                </a:solidFill>
                <a:ea typeface="+mj-ea"/>
                <a:cs typeface="Arial" pitchFamily="34" charset="0"/>
              </a:rPr>
              <a:t>ageLOC</a:t>
            </a:r>
            <a:r>
              <a:rPr lang="en-US" altLang="zh-CN" sz="4000" b="1" dirty="0">
                <a:solidFill>
                  <a:srgbClr val="FF0000"/>
                </a:solidFill>
                <a:ea typeface="+mj-ea"/>
                <a:cs typeface="Arial" pitchFamily="34" charset="0"/>
              </a:rPr>
              <a:t>™</a:t>
            </a:r>
            <a:r>
              <a:rPr lang="zh-CN" altLang="en-US" sz="4000" b="1" dirty="0">
                <a:solidFill>
                  <a:srgbClr val="FF0000"/>
                </a:solidFill>
                <a:ea typeface="+mj-ea"/>
                <a:cs typeface="Arial" pitchFamily="34" charset="0"/>
              </a:rPr>
              <a:t>修身美颜</a:t>
            </a:r>
            <a:r>
              <a:rPr lang="en-US" altLang="zh-CN" sz="4000" b="1" dirty="0">
                <a:solidFill>
                  <a:srgbClr val="FF0000"/>
                </a:solidFill>
                <a:ea typeface="+mj-ea"/>
                <a:cs typeface="Arial" pitchFamily="34" charset="0"/>
              </a:rPr>
              <a:t>Spa</a:t>
            </a:r>
            <a:endParaRPr lang="zh-CN" altLang="en-US" sz="4000" b="1" dirty="0">
              <a:solidFill>
                <a:srgbClr val="FF0000"/>
              </a:solidFill>
              <a:ea typeface="+mj-ea"/>
              <a:cs typeface="Arial" pitchFamily="34" charset="0"/>
            </a:endParaRPr>
          </a:p>
        </p:txBody>
      </p:sp>
      <p:pic>
        <p:nvPicPr>
          <p:cNvPr id="27652" name="图片 11" descr="11111.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57188" y="3643313"/>
            <a:ext cx="3025775" cy="2214562"/>
          </a:xfrm>
          <a:prstGeom prst="rect">
            <a:avLst/>
          </a:prstGeom>
          <a:noFill/>
          <a:ln w="9525">
            <a:noFill/>
            <a:miter lim="800000"/>
            <a:headEnd/>
            <a:tailEnd/>
          </a:ln>
        </p:spPr>
      </p:pic>
      <p:pic>
        <p:nvPicPr>
          <p:cNvPr id="27653" name="图片 2" descr="image003"/>
          <p:cNvPicPr>
            <a:picLocks noChangeAspect="1" noChangeArrowheads="1"/>
          </p:cNvPicPr>
          <p:nvPr/>
        </p:nvPicPr>
        <p:blipFill>
          <a:blip r:embed="rId4" cstate="print"/>
          <a:srcRect/>
          <a:stretch>
            <a:fillRect/>
          </a:stretch>
        </p:blipFill>
        <p:spPr bwMode="auto">
          <a:xfrm>
            <a:off x="4143375" y="928688"/>
            <a:ext cx="4429125" cy="5862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71500" y="500063"/>
            <a:ext cx="8172450" cy="936625"/>
          </a:xfrm>
          <a:prstGeom prst="rect">
            <a:avLst/>
          </a:prstGeom>
          <a:noFill/>
          <a:ln w="9525">
            <a:noFill/>
            <a:miter lim="800000"/>
            <a:headEnd/>
            <a:tailEnd/>
          </a:ln>
        </p:spPr>
        <p:txBody>
          <a:bodyPr anchor="ctr"/>
          <a:lstStyle/>
          <a:p>
            <a:pPr algn="ctr"/>
            <a:r>
              <a:rPr lang="zh-CN" altLang="en-US" sz="4000" b="1"/>
              <a:t>中国市场经营模式</a:t>
            </a:r>
            <a:endParaRPr lang="zh-TW" altLang="en-US" sz="4000" b="1"/>
          </a:p>
        </p:txBody>
      </p:sp>
      <p:sp>
        <p:nvSpPr>
          <p:cNvPr id="28675" name="Rectangle 3"/>
          <p:cNvSpPr>
            <a:spLocks noChangeArrowheads="1"/>
          </p:cNvSpPr>
          <p:nvPr/>
        </p:nvSpPr>
        <p:spPr bwMode="auto">
          <a:xfrm>
            <a:off x="541338" y="2133600"/>
            <a:ext cx="7993062" cy="3505200"/>
          </a:xfrm>
          <a:prstGeom prst="rect">
            <a:avLst/>
          </a:prstGeom>
          <a:noFill/>
          <a:ln w="9525">
            <a:noFill/>
            <a:miter lim="800000"/>
            <a:headEnd/>
            <a:tailEnd/>
          </a:ln>
        </p:spPr>
        <p:txBody>
          <a:bodyPr/>
          <a:lstStyle/>
          <a:p>
            <a:pPr marL="990600" lvl="1" indent="-533400">
              <a:spcBef>
                <a:spcPct val="20000"/>
              </a:spcBef>
            </a:pPr>
            <a:endParaRPr lang="zh-CN" altLang="en-US" sz="3200">
              <a:latin typeface="宋体" pitchFamily="2" charset="-122"/>
            </a:endParaRPr>
          </a:p>
          <a:p>
            <a:pPr marL="990600" lvl="1" indent="-533400">
              <a:spcBef>
                <a:spcPct val="20000"/>
              </a:spcBef>
            </a:pPr>
            <a:endParaRPr lang="zh-CN" altLang="en-US" sz="3200">
              <a:latin typeface="华文中宋" pitchFamily="2" charset="-122"/>
              <a:ea typeface="华文中宋" pitchFamily="2" charset="-122"/>
            </a:endParaRPr>
          </a:p>
        </p:txBody>
      </p:sp>
      <p:sp>
        <p:nvSpPr>
          <p:cNvPr id="29700" name="Text Box 6"/>
          <p:cNvSpPr txBox="1">
            <a:spLocks noChangeArrowheads="1"/>
          </p:cNvSpPr>
          <p:nvPr/>
        </p:nvSpPr>
        <p:spPr bwMode="auto">
          <a:xfrm>
            <a:off x="857250" y="1571625"/>
            <a:ext cx="7315200" cy="4391025"/>
          </a:xfrm>
          <a:prstGeom prst="rect">
            <a:avLst/>
          </a:prstGeom>
          <a:noFill/>
          <a:ln w="9525">
            <a:noFill/>
            <a:miter lim="800000"/>
            <a:headEnd/>
            <a:tailEnd/>
          </a:ln>
        </p:spPr>
        <p:txBody>
          <a:bodyPr>
            <a:spAutoFit/>
          </a:bodyPr>
          <a:lstStyle/>
          <a:p>
            <a:pPr>
              <a:defRPr/>
            </a:pPr>
            <a:r>
              <a:rPr lang="zh-CN" altLang="en-US" sz="2800" b="1" dirty="0"/>
              <a:t>晋升 </a:t>
            </a:r>
          </a:p>
          <a:p>
            <a:pPr>
              <a:defRPr/>
            </a:pPr>
            <a:endParaRPr lang="en-US" altLang="zh-CN" sz="2800" dirty="0"/>
          </a:p>
          <a:p>
            <a:pPr>
              <a:lnSpc>
                <a:spcPct val="150000"/>
              </a:lnSpc>
              <a:defRPr/>
            </a:pPr>
            <a:r>
              <a:rPr lang="en-US" altLang="zh-TW" sz="2400" b="1" dirty="0">
                <a:latin typeface="+mn-lt"/>
                <a:ea typeface="楷体_GB2312" pitchFamily="49" charset="-122"/>
              </a:rPr>
              <a:t>NU SKIN</a:t>
            </a:r>
            <a:r>
              <a:rPr lang="zh-CN" altLang="en-US" sz="2400" b="1" dirty="0"/>
              <a:t>中国严格遵守直销法规的规定</a:t>
            </a:r>
            <a:r>
              <a:rPr lang="en-US" altLang="zh-CN" sz="2400" b="1" dirty="0"/>
              <a:t>, </a:t>
            </a:r>
            <a:r>
              <a:rPr lang="zh-CN" altLang="en-US" sz="2400" b="1" dirty="0"/>
              <a:t>所有销售人员均根据自身销售领取奖金</a:t>
            </a:r>
            <a:r>
              <a:rPr lang="en-US" altLang="zh-CN" sz="2400" b="1" dirty="0"/>
              <a:t>, </a:t>
            </a:r>
            <a:r>
              <a:rPr lang="zh-CN" altLang="en-US" sz="2400" b="1" dirty="0"/>
              <a:t>无团队计酬。任何在领导力方面表现优异的高级推广代理都有机会被晋升到更高的领导职位。销售领导人有责任每周花一定的时间在所属范围内对初级推广代理及高级推广代理进行指导和培训</a:t>
            </a:r>
            <a:r>
              <a:rPr lang="en-US" altLang="zh-CN" sz="2400" b="1" dirty="0"/>
              <a:t>.</a:t>
            </a:r>
            <a:endParaRPr lang="zh-CN" alt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71550" y="188913"/>
            <a:ext cx="7272338" cy="936625"/>
          </a:xfrm>
          <a:prstGeom prst="rect">
            <a:avLst/>
          </a:prstGeom>
          <a:noFill/>
          <a:ln w="9525">
            <a:noFill/>
            <a:miter lim="800000"/>
            <a:headEnd/>
            <a:tailEnd/>
          </a:ln>
        </p:spPr>
        <p:txBody>
          <a:bodyPr anchor="ctr"/>
          <a:lstStyle/>
          <a:p>
            <a:pPr algn="ctr"/>
            <a:endParaRPr lang="zh-TW" altLang="en-US" sz="4000">
              <a:solidFill>
                <a:schemeClr val="tx2"/>
              </a:solidFill>
              <a:latin typeface="华文中宋" pitchFamily="2" charset="-122"/>
              <a:ea typeface="华文中宋" pitchFamily="2" charset="-122"/>
            </a:endParaRPr>
          </a:p>
        </p:txBody>
      </p:sp>
      <p:sp>
        <p:nvSpPr>
          <p:cNvPr id="29699" name="Rectangle 3"/>
          <p:cNvSpPr>
            <a:spLocks noGrp="1" noChangeArrowheads="1"/>
          </p:cNvSpPr>
          <p:nvPr>
            <p:ph type="title"/>
          </p:nvPr>
        </p:nvSpPr>
        <p:spPr>
          <a:xfrm>
            <a:off x="457200" y="1752600"/>
            <a:ext cx="8001000" cy="1143000"/>
          </a:xfrm>
        </p:spPr>
        <p:txBody>
          <a:bodyPr/>
          <a:lstStyle/>
          <a:p>
            <a:pPr algn="l" eaLnBrk="1" hangingPunct="1">
              <a:lnSpc>
                <a:spcPct val="120000"/>
              </a:lnSpc>
              <a:buFont typeface="Wingdings" pitchFamily="2" charset="2"/>
              <a:buChar char="u"/>
            </a:pPr>
            <a:r>
              <a:rPr lang="zh-CN" altLang="en-US" sz="2800" dirty="0" smtClean="0">
                <a:latin typeface="宋体" pitchFamily="2" charset="-122"/>
              </a:rPr>
              <a:t> </a:t>
            </a:r>
            <a:r>
              <a:rPr lang="zh-CN" altLang="en-US" sz="2800" b="1" dirty="0" smtClean="0">
                <a:latin typeface="宋体" pitchFamily="2" charset="-122"/>
              </a:rPr>
              <a:t>销售主任</a:t>
            </a:r>
            <a:r>
              <a:rPr lang="en-US" altLang="zh-CN" sz="2800" b="1" dirty="0" smtClean="0">
                <a:latin typeface="宋体" pitchFamily="2" charset="-122"/>
              </a:rPr>
              <a:t>/</a:t>
            </a:r>
            <a:r>
              <a:rPr lang="zh-CN" altLang="en-US" sz="2800" b="1" dirty="0" smtClean="0">
                <a:latin typeface="宋体" pitchFamily="2" charset="-122"/>
              </a:rPr>
              <a:t>高级销售主任</a:t>
            </a:r>
            <a:r>
              <a:rPr lang="en-US" altLang="zh-CN" sz="2800" b="1" dirty="0" smtClean="0">
                <a:latin typeface="宋体" pitchFamily="2" charset="-122"/>
              </a:rPr>
              <a:t>/</a:t>
            </a:r>
            <a:r>
              <a:rPr lang="zh-CN" altLang="en-US" sz="2800" b="1" dirty="0" smtClean="0">
                <a:latin typeface="宋体" pitchFamily="2" charset="-122"/>
              </a:rPr>
              <a:t>销售经理</a:t>
            </a:r>
            <a:r>
              <a:rPr lang="en-US" altLang="zh-CN" sz="2800" b="1" dirty="0" smtClean="0">
                <a:latin typeface="宋体" pitchFamily="2" charset="-122"/>
              </a:rPr>
              <a:t>/</a:t>
            </a:r>
            <a:r>
              <a:rPr lang="zh-CN" altLang="en-US" sz="2800" b="1" dirty="0" smtClean="0">
                <a:latin typeface="宋体" pitchFamily="2" charset="-122"/>
              </a:rPr>
              <a:t>高级销售经理</a:t>
            </a:r>
            <a:r>
              <a:rPr lang="en-US" altLang="zh-CN" sz="2800" b="1" dirty="0" smtClean="0">
                <a:latin typeface="宋体" pitchFamily="2" charset="-122"/>
              </a:rPr>
              <a:t>/</a:t>
            </a:r>
            <a:r>
              <a:rPr lang="zh-CN" altLang="en-US" sz="2800" b="1" dirty="0" smtClean="0">
                <a:latin typeface="宋体" pitchFamily="2" charset="-122"/>
              </a:rPr>
              <a:t>销售总监</a:t>
            </a:r>
            <a:r>
              <a:rPr lang="en-US" altLang="zh-CN" sz="2800" b="1" dirty="0" smtClean="0">
                <a:latin typeface="宋体" pitchFamily="2" charset="-122"/>
              </a:rPr>
              <a:t>/</a:t>
            </a:r>
            <a:r>
              <a:rPr lang="zh-CN" altLang="en-US" sz="2800" b="1" dirty="0" smtClean="0">
                <a:latin typeface="宋体" pitchFamily="2" charset="-122"/>
              </a:rPr>
              <a:t>全国销售总监季度绩效评估</a:t>
            </a:r>
          </a:p>
        </p:txBody>
      </p:sp>
      <p:sp>
        <p:nvSpPr>
          <p:cNvPr id="29700" name="Rectangle 4"/>
          <p:cNvSpPr>
            <a:spLocks noGrp="1" noChangeArrowheads="1"/>
          </p:cNvSpPr>
          <p:nvPr>
            <p:ph type="body" sz="half" idx="1"/>
          </p:nvPr>
        </p:nvSpPr>
        <p:spPr>
          <a:xfrm>
            <a:off x="685800" y="3276600"/>
            <a:ext cx="7467600" cy="4114800"/>
          </a:xfrm>
        </p:spPr>
        <p:txBody>
          <a:bodyPr/>
          <a:lstStyle/>
          <a:p>
            <a:pPr eaLnBrk="1" hangingPunct="1">
              <a:lnSpc>
                <a:spcPct val="140000"/>
              </a:lnSpc>
            </a:pPr>
            <a:r>
              <a:rPr lang="zh-CN" altLang="zh-TW" sz="2800" b="1" dirty="0" smtClean="0">
                <a:latin typeface="宋体" pitchFamily="2" charset="-122"/>
              </a:rPr>
              <a:t>发生于每年的一月/四月/七月/十月</a:t>
            </a:r>
            <a:endParaRPr lang="zh-CN" altLang="en-US" sz="2800" b="1" dirty="0" smtClean="0">
              <a:latin typeface="宋体" pitchFamily="2" charset="-122"/>
            </a:endParaRPr>
          </a:p>
          <a:p>
            <a:pPr eaLnBrk="1" hangingPunct="1">
              <a:lnSpc>
                <a:spcPct val="140000"/>
              </a:lnSpc>
            </a:pPr>
            <a:r>
              <a:rPr lang="zh-CN" altLang="zh-TW" sz="2800" b="1" dirty="0" smtClean="0">
                <a:latin typeface="宋体" pitchFamily="2" charset="-122"/>
              </a:rPr>
              <a:t>调整</a:t>
            </a:r>
            <a:r>
              <a:rPr lang="zh-CN" altLang="en-US" sz="2800" b="1" dirty="0" smtClean="0">
                <a:latin typeface="宋体" pitchFamily="2" charset="-122"/>
              </a:rPr>
              <a:t>底薪</a:t>
            </a:r>
            <a:r>
              <a:rPr lang="zh-CN" altLang="zh-TW" sz="2800" b="1" dirty="0" smtClean="0">
                <a:latin typeface="宋体" pitchFamily="2" charset="-122"/>
              </a:rPr>
              <a:t>及职务</a:t>
            </a:r>
            <a:endParaRPr lang="zh-CN" altLang="en-US" sz="2800" b="1" dirty="0" smtClean="0">
              <a:latin typeface="宋体" pitchFamily="2" charset="-122"/>
            </a:endParaRPr>
          </a:p>
          <a:p>
            <a:pPr eaLnBrk="1" hangingPunct="1">
              <a:lnSpc>
                <a:spcPct val="140000"/>
              </a:lnSpc>
            </a:pPr>
            <a:r>
              <a:rPr lang="zh-CN" altLang="en-US" sz="2800" b="1" dirty="0" smtClean="0">
                <a:latin typeface="宋体" pitchFamily="2" charset="-122"/>
              </a:rPr>
              <a:t>调整过后的底薪将反映在往后三个月</a:t>
            </a:r>
          </a:p>
        </p:txBody>
      </p:sp>
      <p:sp>
        <p:nvSpPr>
          <p:cNvPr id="29701" name="Text Box 7"/>
          <p:cNvSpPr txBox="1">
            <a:spLocks noChangeArrowheads="1"/>
          </p:cNvSpPr>
          <p:nvPr/>
        </p:nvSpPr>
        <p:spPr bwMode="auto">
          <a:xfrm>
            <a:off x="1371600" y="609600"/>
            <a:ext cx="5867400" cy="701675"/>
          </a:xfrm>
          <a:prstGeom prst="rect">
            <a:avLst/>
          </a:prstGeom>
          <a:noFill/>
          <a:ln w="9525">
            <a:noFill/>
            <a:miter lim="800000"/>
            <a:headEnd/>
            <a:tailEnd/>
          </a:ln>
        </p:spPr>
        <p:txBody>
          <a:bodyPr>
            <a:spAutoFit/>
          </a:bodyPr>
          <a:lstStyle/>
          <a:p>
            <a:pPr algn="ctr">
              <a:spcBef>
                <a:spcPct val="50000"/>
              </a:spcBef>
            </a:pPr>
            <a:r>
              <a:rPr lang="zh-CN" altLang="en-US" sz="4000" b="1"/>
              <a:t>中国市场经营模式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524000"/>
            <a:ext cx="7772400" cy="533400"/>
          </a:xfrm>
        </p:spPr>
        <p:txBody>
          <a:bodyPr rtlCol="0">
            <a:normAutofit fontScale="90000"/>
          </a:bodyPr>
          <a:lstStyle/>
          <a:p>
            <a:pPr algn="l" eaLnBrk="1" fontAlgn="auto" hangingPunct="1">
              <a:spcAft>
                <a:spcPts val="0"/>
              </a:spcAft>
              <a:defRPr/>
            </a:pPr>
            <a:r>
              <a:rPr lang="zh-CN" altLang="en-US" sz="3200" smtClean="0"/>
              <a:t>季度绩效评估程序</a:t>
            </a:r>
            <a:r>
              <a:rPr lang="zh-CN" altLang="en-US" smtClean="0"/>
              <a:t/>
            </a:r>
            <a:br>
              <a:rPr lang="zh-CN" altLang="en-US" smtClean="0"/>
            </a:br>
            <a:endParaRPr lang="zh-CN" altLang="en-US" smtClean="0"/>
          </a:p>
        </p:txBody>
      </p:sp>
      <p:sp>
        <p:nvSpPr>
          <p:cNvPr id="30723" name="Rectangle 3"/>
          <p:cNvSpPr>
            <a:spLocks noGrp="1" noChangeArrowheads="1"/>
          </p:cNvSpPr>
          <p:nvPr>
            <p:ph type="body" sz="half" idx="1"/>
          </p:nvPr>
        </p:nvSpPr>
        <p:spPr>
          <a:xfrm>
            <a:off x="714375" y="1905000"/>
            <a:ext cx="8077200" cy="4953000"/>
          </a:xfrm>
        </p:spPr>
        <p:txBody>
          <a:bodyPr/>
          <a:lstStyle/>
          <a:p>
            <a:pPr eaLnBrk="1" hangingPunct="1">
              <a:lnSpc>
                <a:spcPct val="140000"/>
              </a:lnSpc>
              <a:buFont typeface="Wingdings" pitchFamily="2" charset="2"/>
              <a:buChar char="Ø"/>
            </a:pPr>
            <a:r>
              <a:rPr lang="zh-CN" altLang="zh-CN" sz="2800" smtClean="0"/>
              <a:t>遵守公司规章制度的能力</a:t>
            </a:r>
          </a:p>
          <a:p>
            <a:pPr eaLnBrk="1" hangingPunct="1">
              <a:lnSpc>
                <a:spcPct val="140000"/>
              </a:lnSpc>
              <a:buFont typeface="Wingdings" pitchFamily="2" charset="2"/>
              <a:buChar char="Ø"/>
            </a:pPr>
            <a:r>
              <a:rPr lang="zh-CN" altLang="en-US" sz="2800" smtClean="0">
                <a:latin typeface="宋体" pitchFamily="2" charset="-122"/>
              </a:rPr>
              <a:t>与公司及顾客维持长期关系的能力</a:t>
            </a:r>
          </a:p>
          <a:p>
            <a:pPr eaLnBrk="1" hangingPunct="1">
              <a:lnSpc>
                <a:spcPct val="140000"/>
              </a:lnSpc>
              <a:buFont typeface="Wingdings" pitchFamily="2" charset="2"/>
              <a:buChar char="Ø"/>
            </a:pPr>
            <a:r>
              <a:rPr lang="zh-CN" altLang="en-US" sz="2800" smtClean="0">
                <a:latin typeface="宋体" pitchFamily="2" charset="-122"/>
              </a:rPr>
              <a:t>当季度活动的优惠顾客的总数量</a:t>
            </a:r>
          </a:p>
          <a:p>
            <a:pPr eaLnBrk="1" hangingPunct="1">
              <a:lnSpc>
                <a:spcPct val="140000"/>
              </a:lnSpc>
              <a:buFont typeface="Wingdings" pitchFamily="2" charset="2"/>
              <a:buChar char="Ø"/>
            </a:pPr>
            <a:r>
              <a:rPr lang="zh-CN" altLang="en-US" sz="2800" smtClean="0">
                <a:latin typeface="宋体" pitchFamily="2" charset="-122"/>
              </a:rPr>
              <a:t>当季度新增优惠顾客数量</a:t>
            </a:r>
          </a:p>
          <a:p>
            <a:pPr eaLnBrk="1" hangingPunct="1">
              <a:lnSpc>
                <a:spcPct val="140000"/>
              </a:lnSpc>
              <a:buFont typeface="Wingdings" pitchFamily="2" charset="2"/>
              <a:buChar char="Ø"/>
            </a:pPr>
            <a:r>
              <a:rPr lang="zh-CN" altLang="en-US" sz="2800" smtClean="0">
                <a:latin typeface="宋体" pitchFamily="2" charset="-122"/>
              </a:rPr>
              <a:t>产品销售能力</a:t>
            </a:r>
          </a:p>
          <a:p>
            <a:pPr eaLnBrk="1" hangingPunct="1">
              <a:lnSpc>
                <a:spcPct val="140000"/>
              </a:lnSpc>
              <a:buFont typeface="Wingdings" pitchFamily="2" charset="2"/>
              <a:buChar char="Ø"/>
            </a:pPr>
            <a:r>
              <a:rPr lang="zh-CN" altLang="en-US" sz="2800" smtClean="0">
                <a:latin typeface="宋体" pitchFamily="2" charset="-122"/>
              </a:rPr>
              <a:t>管理及培训下属销售员工的能力</a:t>
            </a:r>
          </a:p>
        </p:txBody>
      </p:sp>
      <p:sp>
        <p:nvSpPr>
          <p:cNvPr id="30724" name="Text Box 6"/>
          <p:cNvSpPr txBox="1">
            <a:spLocks noChangeArrowheads="1"/>
          </p:cNvSpPr>
          <p:nvPr/>
        </p:nvSpPr>
        <p:spPr bwMode="auto">
          <a:xfrm>
            <a:off x="1143000" y="381000"/>
            <a:ext cx="7315200" cy="1123950"/>
          </a:xfrm>
          <a:prstGeom prst="rect">
            <a:avLst/>
          </a:prstGeom>
          <a:noFill/>
          <a:ln w="9525">
            <a:noFill/>
            <a:miter lim="800000"/>
            <a:headEnd/>
            <a:tailEnd/>
          </a:ln>
        </p:spPr>
        <p:txBody>
          <a:bodyPr>
            <a:spAutoFit/>
          </a:bodyPr>
          <a:lstStyle/>
          <a:p>
            <a:pPr algn="ctr">
              <a:spcBef>
                <a:spcPct val="50000"/>
              </a:spcBef>
            </a:pPr>
            <a:r>
              <a:rPr lang="zh-CN" altLang="en-US" sz="4000" b="1"/>
              <a:t>中国市场经营模式</a:t>
            </a:r>
          </a:p>
          <a:p>
            <a:pPr>
              <a:spcBef>
                <a:spcPct val="50000"/>
              </a:spcBef>
            </a:pP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915" name="Group 67"/>
          <p:cNvGraphicFramePr>
            <a:graphicFrameLocks noGrp="1"/>
          </p:cNvGraphicFramePr>
          <p:nvPr>
            <p:ph idx="4294967295"/>
            <p:extLst>
              <p:ext uri="{D42A27DB-BD31-4B8C-83A1-F6EECF244321}">
                <p14:modId xmlns:p14="http://schemas.microsoft.com/office/powerpoint/2010/main" val="1022500080"/>
              </p:ext>
            </p:extLst>
          </p:nvPr>
        </p:nvGraphicFramePr>
        <p:xfrm>
          <a:off x="107502" y="765175"/>
          <a:ext cx="8928994" cy="6040312"/>
        </p:xfrm>
        <a:graphic>
          <a:graphicData uri="http://schemas.openxmlformats.org/drawingml/2006/table">
            <a:tbl>
              <a:tblPr firstRow="1">
                <a:tableStyleId>{08FB837D-C827-4EFA-A057-4D05807E0F7C}</a:tableStyleId>
              </a:tblPr>
              <a:tblGrid>
                <a:gridCol w="2232250"/>
                <a:gridCol w="2288562"/>
                <a:gridCol w="2204091"/>
                <a:gridCol w="2204091"/>
              </a:tblGrid>
              <a:tr h="358161">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800" b="1" u="none" strike="noStrike" kern="1200" cap="none" normalizeH="0" baseline="0" dirty="0" smtClean="0">
                          <a:ln>
                            <a:noFill/>
                          </a:ln>
                          <a:solidFill>
                            <a:schemeClr val="lt1"/>
                          </a:solidFill>
                          <a:effectLst/>
                          <a:latin typeface="微软雅黑" pitchFamily="34" charset="-122"/>
                          <a:ea typeface="微软雅黑" pitchFamily="34" charset="-122"/>
                          <a:cs typeface="+mn-cs"/>
                        </a:rPr>
                        <a:t>2013</a:t>
                      </a:r>
                      <a:r>
                        <a:rPr kumimoji="0" lang="zh-CN" altLang="en-US" sz="1800" b="1" u="none" strike="noStrike" kern="1200" cap="none" normalizeH="0" baseline="0" dirty="0" smtClean="0">
                          <a:ln>
                            <a:noFill/>
                          </a:ln>
                          <a:solidFill>
                            <a:schemeClr val="lt1"/>
                          </a:solidFill>
                          <a:effectLst/>
                          <a:latin typeface="微软雅黑" pitchFamily="34" charset="-122"/>
                          <a:ea typeface="微软雅黑" pitchFamily="34" charset="-122"/>
                          <a:cs typeface="+mn-cs"/>
                        </a:rPr>
                        <a:t>年第一季</a:t>
                      </a: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latin typeface="微软雅黑" pitchFamily="34" charset="-122"/>
                          <a:ea typeface="微软雅黑" pitchFamily="34" charset="-122"/>
                        </a:rPr>
                        <a:t>2013</a:t>
                      </a:r>
                      <a:r>
                        <a:rPr kumimoji="0" lang="zh-CN" altLang="en-US" sz="1800" u="none" strike="noStrike" cap="none" normalizeH="0" baseline="0" dirty="0" smtClean="0">
                          <a:ln>
                            <a:noFill/>
                          </a:ln>
                          <a:effectLst/>
                          <a:latin typeface="微软雅黑" pitchFamily="34" charset="-122"/>
                          <a:ea typeface="微软雅黑" pitchFamily="34" charset="-122"/>
                        </a:rPr>
                        <a:t>年第二季</a:t>
                      </a:r>
                      <a:endParaRPr kumimoji="0" lang="en-US" altLang="zh-TW" sz="1800" b="1" i="0" u="none" strike="noStrike" cap="none" normalizeH="0" baseline="0" dirty="0" smtClean="0">
                        <a:ln>
                          <a:noFill/>
                        </a:ln>
                        <a:solidFill>
                          <a:schemeClr val="bg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800" u="none" strike="noStrike" cap="none" normalizeH="0" baseline="0" dirty="0" smtClean="0">
                          <a:ln>
                            <a:noFill/>
                          </a:ln>
                          <a:effectLst/>
                          <a:latin typeface="微软雅黑" pitchFamily="34" charset="-122"/>
                          <a:ea typeface="微软雅黑" pitchFamily="34" charset="-122"/>
                        </a:rPr>
                        <a:t>2013</a:t>
                      </a:r>
                      <a:r>
                        <a:rPr kumimoji="0" lang="zh-CN" altLang="en-US" sz="1800" u="none" strike="noStrike" cap="none" normalizeH="0" baseline="0" dirty="0" smtClean="0">
                          <a:ln>
                            <a:noFill/>
                          </a:ln>
                          <a:effectLst/>
                          <a:latin typeface="微软雅黑" pitchFamily="34" charset="-122"/>
                          <a:ea typeface="微软雅黑" pitchFamily="34" charset="-122"/>
                        </a:rPr>
                        <a:t>年第三季</a:t>
                      </a:r>
                      <a:endParaRPr kumimoji="0" lang="en-US" altLang="zh-TW" sz="1800" b="1" i="0" u="none" strike="noStrike" cap="none" normalizeH="0" baseline="0" dirty="0" smtClean="0">
                        <a:ln>
                          <a:noFill/>
                        </a:ln>
                        <a:solidFill>
                          <a:schemeClr val="bg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800" u="none" strike="noStrike" cap="none" normalizeH="0" baseline="0" dirty="0" smtClean="0">
                          <a:ln>
                            <a:noFill/>
                          </a:ln>
                          <a:effectLst/>
                          <a:latin typeface="微软雅黑" pitchFamily="34" charset="-122"/>
                          <a:ea typeface="微软雅黑" pitchFamily="34" charset="-122"/>
                        </a:rPr>
                        <a:t>2013</a:t>
                      </a:r>
                      <a:r>
                        <a:rPr kumimoji="0" lang="zh-CN" altLang="en-US" sz="1800" u="none" strike="noStrike" cap="none" normalizeH="0" baseline="0" dirty="0" smtClean="0">
                          <a:ln>
                            <a:noFill/>
                          </a:ln>
                          <a:effectLst/>
                          <a:latin typeface="微软雅黑" pitchFamily="34" charset="-122"/>
                          <a:ea typeface="微软雅黑" pitchFamily="34" charset="-122"/>
                        </a:rPr>
                        <a:t>年第四季</a:t>
                      </a:r>
                      <a:endParaRPr kumimoji="0" lang="en-US" altLang="zh-TW" sz="1800" b="1" i="0" u="none" strike="noStrike" cap="none" normalizeH="0" baseline="0" dirty="0" smtClean="0">
                        <a:ln>
                          <a:noFill/>
                        </a:ln>
                        <a:solidFill>
                          <a:schemeClr val="bg1"/>
                        </a:solidFill>
                        <a:effectLst/>
                        <a:latin typeface="微软雅黑" pitchFamily="34" charset="-122"/>
                        <a:ea typeface="微软雅黑" pitchFamily="34" charset="-122"/>
                        <a:cs typeface="Arial Unicode MS" pitchFamily="34" charset="-120"/>
                      </a:endParaRPr>
                    </a:p>
                  </a:txBody>
                  <a:tcPr horzOverflow="overflow"/>
                </a:tc>
              </a:tr>
              <a:tr h="3581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rPr>
                        <a:t>一月</a:t>
                      </a:r>
                      <a:endParaRPr kumimoji="0" lang="en-US" altLang="zh-TW"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rPr>
                        <a:t>四月</a:t>
                      </a:r>
                      <a:endParaRPr kumimoji="0" lang="en-US" altLang="zh-TW"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rPr>
                        <a:t>七月</a:t>
                      </a:r>
                      <a:endParaRPr kumimoji="0" lang="en-US" altLang="zh-TW"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rPr>
                        <a:t>十月</a:t>
                      </a:r>
                      <a:endParaRPr kumimoji="0" lang="en-US" altLang="zh-TW" sz="1800" b="1" i="0" u="none" strike="noStrike"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r>
              <a:tr h="176459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1" lang="en-US" altLang="zh-CN" sz="1400" b="1" u="none" strike="noStrike" cap="none" normalizeH="0" baseline="0" dirty="0" smtClean="0">
                        <a:ln>
                          <a:noFill/>
                        </a:ln>
                        <a:solidFill>
                          <a:srgbClr val="FF000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1" lang="zh-CN" altLang="en-US" sz="1400" b="1" u="none" strike="noStrike" cap="none" normalizeH="0" baseline="0" dirty="0" smtClean="0">
                          <a:ln>
                            <a:noFill/>
                          </a:ln>
                          <a:solidFill>
                            <a:srgbClr val="FF0000"/>
                          </a:solidFill>
                          <a:effectLst/>
                          <a:latin typeface="微软雅黑" pitchFamily="34" charset="-122"/>
                          <a:ea typeface="微软雅黑" pitchFamily="34" charset="-122"/>
                        </a:rPr>
                        <a:t>     销售经理全会                  </a:t>
                      </a:r>
                      <a:endParaRPr kumimoji="1" lang="en-US" altLang="zh-CN" sz="1400" b="1" u="none" strike="noStrike" cap="none" normalizeH="0" baseline="0" dirty="0" smtClean="0">
                        <a:ln>
                          <a:noFill/>
                        </a:ln>
                        <a:solidFill>
                          <a:srgbClr val="FF000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1" lang="en-US" altLang="zh-TW" sz="1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CN"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rPr>
                        <a:t>NU SKIN </a:t>
                      </a:r>
                      <a:r>
                        <a:rPr kumimoji="0" lang="zh-CN" altLang="en-US"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rPr>
                        <a:t>事业</a:t>
                      </a:r>
                      <a:r>
                        <a:rPr kumimoji="0" lang="zh-TW" altLang="en-US"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rPr>
                        <a:t>高峰会</a:t>
                      </a:r>
                      <a:endParaRPr kumimoji="1" lang="en-US" altLang="zh-TW" sz="1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en-US" altLang="zh-CN" sz="1400" b="1" u="none" strike="noStrike" kern="1200" cap="none" normalizeH="0" baseline="0" dirty="0" smtClean="0">
                        <a:ln>
                          <a:noFill/>
                        </a:ln>
                        <a:solidFill>
                          <a:srgbClr val="7030A0"/>
                        </a:solidFill>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zh-CN" altLang="en-US" sz="1400" b="1" u="none" strike="noStrike" cap="none" normalizeH="0" baseline="0" dirty="0" smtClean="0">
                          <a:ln>
                            <a:noFill/>
                          </a:ln>
                          <a:solidFill>
                            <a:srgbClr val="FF0000"/>
                          </a:solidFill>
                          <a:effectLst/>
                          <a:latin typeface="微软雅黑" pitchFamily="34" charset="-122"/>
                          <a:ea typeface="微软雅黑" pitchFamily="34" charset="-122"/>
                        </a:rPr>
                        <a:t>       销售经理全会</a:t>
                      </a:r>
                      <a:endParaRPr kumimoji="1" lang="en-US" altLang="zh-CN" sz="1400" b="1" u="none" strike="noStrike" cap="none" normalizeH="0" baseline="0" dirty="0" smtClean="0">
                        <a:ln>
                          <a:noFill/>
                        </a:ln>
                        <a:solidFill>
                          <a:srgbClr val="FF000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1" lang="zh-CN" altLang="en-US"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rPr>
                        <a:t>     </a:t>
                      </a:r>
                      <a:endParaRPr kumimoji="1" lang="en-US" altLang="zh-CN"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endParaRPr kumimoji="1" lang="en-US" altLang="zh-CN"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1" lang="zh-CN" altLang="en-US"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rPr>
                        <a:t>        创星登峰游</a:t>
                      </a:r>
                      <a:endParaRPr kumimoji="1" lang="en-US" altLang="zh-CN"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1" lang="en-US" altLang="zh-CN"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rPr>
                        <a:t>        @</a:t>
                      </a:r>
                      <a:r>
                        <a:rPr kumimoji="1" lang="zh-CN" altLang="en-US"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rPr>
                        <a:t>普吉岛</a:t>
                      </a:r>
                      <a:endPar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altLang="zh-TW" sz="1400" b="1" u="none" strike="noStrike" cap="none" normalizeH="0" baseline="0" dirty="0" smtClean="0">
                        <a:ln>
                          <a:noFill/>
                        </a:ln>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1" lang="zh-CN" altLang="en-US" sz="1400" b="1" u="none" strike="noStrike" cap="none" normalizeH="0" baseline="0" dirty="0" smtClean="0">
                          <a:ln>
                            <a:noFill/>
                          </a:ln>
                          <a:solidFill>
                            <a:srgbClr val="FF0000"/>
                          </a:solidFill>
                          <a:effectLst/>
                          <a:latin typeface="微软雅黑" pitchFamily="34" charset="-122"/>
                          <a:ea typeface="微软雅黑" pitchFamily="34" charset="-122"/>
                        </a:rPr>
                        <a:t>     销售经理全会                  </a:t>
                      </a:r>
                      <a:endParaRPr kumimoji="1" lang="en-US" altLang="zh-CN" sz="1400" b="1" u="none" strike="noStrike" cap="none" normalizeH="0" baseline="0" dirty="0" smtClean="0">
                        <a:ln>
                          <a:noFill/>
                        </a:ln>
                        <a:solidFill>
                          <a:srgbClr val="FF000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1" lang="en-US" altLang="zh-TW" sz="1400" b="1" i="0" u="none" strike="noStrike" kern="120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CN"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rPr>
                        <a:t>NU SKIN </a:t>
                      </a:r>
                      <a:r>
                        <a:rPr kumimoji="0" lang="zh-CN" altLang="en-US"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rPr>
                        <a:t>事业</a:t>
                      </a:r>
                      <a:r>
                        <a:rPr kumimoji="0" lang="zh-TW" altLang="en-US"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rPr>
                        <a:t>高峰会</a:t>
                      </a:r>
                      <a:endParaRPr kumimoji="0" lang="en-US" altLang="zh-TW" sz="14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altLang="zh-TW" sz="1400" b="1" u="none" strike="noStrike" cap="none" normalizeH="0" baseline="0" dirty="0" smtClean="0">
                        <a:ln>
                          <a:noFill/>
                        </a:ln>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en-US" altLang="zh-CN" sz="1400" b="1" u="none" strike="noStrike" kern="1200" cap="none" normalizeH="0" baseline="0" dirty="0" smtClean="0">
                        <a:ln>
                          <a:noFill/>
                        </a:ln>
                        <a:solidFill>
                          <a:schemeClr val="accent6">
                            <a:lumMod val="50000"/>
                          </a:schemeClr>
                        </a:solidFill>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en-US" altLang="zh-CN" sz="1400" b="1" u="none" strike="noStrike" kern="1200" cap="none" normalizeH="0" baseline="0" dirty="0" smtClean="0">
                        <a:ln>
                          <a:noFill/>
                        </a:ln>
                        <a:solidFill>
                          <a:schemeClr val="accent6">
                            <a:lumMod val="50000"/>
                          </a:schemeClr>
                        </a:solidFill>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zh-CN" sz="1400" b="1" u="none" strike="noStrike" kern="1200" cap="none" normalizeH="0" baseline="0" dirty="0" smtClean="0">
                          <a:ln>
                            <a:noFill/>
                          </a:ln>
                          <a:solidFill>
                            <a:schemeClr val="accent6">
                              <a:lumMod val="50000"/>
                            </a:schemeClr>
                          </a:solidFill>
                          <a:effectLst/>
                          <a:latin typeface="微软雅黑" pitchFamily="34" charset="-122"/>
                          <a:ea typeface="微软雅黑" pitchFamily="34" charset="-122"/>
                        </a:rPr>
                        <a:t>NU SKIN </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1" lang="en-US" altLang="zh-CN" sz="1400" b="1" u="none" strike="noStrike" kern="1200" cap="none" normalizeH="0" baseline="0" dirty="0" smtClean="0">
                          <a:ln>
                            <a:noFill/>
                          </a:ln>
                          <a:solidFill>
                            <a:schemeClr val="accent6">
                              <a:lumMod val="50000"/>
                            </a:schemeClr>
                          </a:solidFill>
                          <a:effectLst/>
                          <a:latin typeface="微软雅黑" pitchFamily="34" charset="-122"/>
                          <a:ea typeface="微软雅黑" pitchFamily="34" charset="-122"/>
                        </a:rPr>
                        <a:t>   2014 </a:t>
                      </a:r>
                      <a:r>
                        <a:rPr kumimoji="1" lang="zh-CN" altLang="en-US" sz="1400" b="1" u="none" strike="noStrike" kern="1200" cap="none" normalizeH="0" baseline="0" dirty="0" smtClean="0">
                          <a:ln>
                            <a:noFill/>
                          </a:ln>
                          <a:solidFill>
                            <a:schemeClr val="accent6">
                              <a:lumMod val="50000"/>
                            </a:schemeClr>
                          </a:solidFill>
                          <a:effectLst/>
                          <a:latin typeface="微软雅黑" pitchFamily="34" charset="-122"/>
                          <a:ea typeface="微软雅黑" pitchFamily="34" charset="-122"/>
                        </a:rPr>
                        <a:t>黄金攻略会议</a:t>
                      </a:r>
                      <a:endParaRPr kumimoji="1" lang="en-US" altLang="zh-CN" sz="1400" b="1" u="none" strike="noStrike" kern="1200" cap="none" normalizeH="0" baseline="0" dirty="0" smtClean="0">
                        <a:ln>
                          <a:noFill/>
                        </a:ln>
                        <a:solidFill>
                          <a:schemeClr val="accent6">
                            <a:lumMod val="50000"/>
                          </a:schemeClr>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1" lang="en-US" altLang="zh-CN" sz="1400" b="1" u="none" strike="noStrike" kern="1200" cap="none" normalizeH="0" baseline="0" dirty="0" smtClean="0">
                        <a:ln>
                          <a:noFill/>
                        </a:ln>
                        <a:solidFill>
                          <a:srgbClr val="FF0000"/>
                        </a:solidFill>
                        <a:effectLst/>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CN" sz="1400" b="1" i="0" u="none" strike="noStrike" kern="1200" dirty="0" smtClean="0">
                          <a:solidFill>
                            <a:srgbClr val="00B050"/>
                          </a:solidFill>
                          <a:latin typeface="微软雅黑" pitchFamily="34" charset="-122"/>
                          <a:ea typeface="微软雅黑" pitchFamily="34" charset="-122"/>
                          <a:cs typeface="+mn-cs"/>
                        </a:rPr>
                        <a:t>NU SKIN </a:t>
                      </a:r>
                      <a:r>
                        <a:rPr lang="zh-CN" altLang="en-US" sz="1400" b="1" i="0" u="none" strike="noStrike" kern="1200" dirty="0" smtClean="0">
                          <a:solidFill>
                            <a:srgbClr val="00B050"/>
                          </a:solidFill>
                          <a:latin typeface="微软雅黑" pitchFamily="34" charset="-122"/>
                          <a:ea typeface="微软雅黑" pitchFamily="34" charset="-122"/>
                          <a:cs typeface="+mn-cs"/>
                        </a:rPr>
                        <a:t>全球大会</a:t>
                      </a:r>
                      <a:endParaRPr lang="en-US" altLang="zh-CN" sz="1400" b="1" i="0" u="none" strike="noStrike" kern="1200" dirty="0" smtClean="0">
                        <a:solidFill>
                          <a:srgbClr val="00B050"/>
                        </a:solidFill>
                        <a:latin typeface="微软雅黑" pitchFamily="34" charset="-122"/>
                        <a:ea typeface="微软雅黑" pitchFamily="34" charset="-122"/>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CN" sz="1400" b="1" i="0" u="none" strike="noStrike" kern="1200" dirty="0" smtClean="0">
                          <a:solidFill>
                            <a:srgbClr val="00B050"/>
                          </a:solidFill>
                          <a:latin typeface="微软雅黑" pitchFamily="34" charset="-122"/>
                          <a:ea typeface="微软雅黑" pitchFamily="34" charset="-122"/>
                          <a:cs typeface="+mn-cs"/>
                        </a:rPr>
                        <a:t>@</a:t>
                      </a:r>
                      <a:r>
                        <a:rPr lang="zh-CN" altLang="en-US" sz="1400" b="1" i="0" u="none" strike="noStrike" kern="1200" dirty="0" smtClean="0">
                          <a:solidFill>
                            <a:srgbClr val="00B050"/>
                          </a:solidFill>
                          <a:latin typeface="微软雅黑" pitchFamily="34" charset="-122"/>
                          <a:ea typeface="微软雅黑" pitchFamily="34" charset="-122"/>
                          <a:cs typeface="+mn-cs"/>
                        </a:rPr>
                        <a:t>美国</a:t>
                      </a:r>
                      <a:endParaRPr lang="en-US" altLang="zh-CN" sz="1400" b="1" i="0" u="none" strike="noStrike" kern="1200" dirty="0" smtClean="0">
                        <a:solidFill>
                          <a:srgbClr val="00B050"/>
                        </a:solidFill>
                        <a:latin typeface="微软雅黑" pitchFamily="34" charset="-122"/>
                        <a:ea typeface="微软雅黑" pitchFamily="34" charset="-122"/>
                        <a:cs typeface="+mn-cs"/>
                      </a:endParaRPr>
                    </a:p>
                  </a:txBody>
                  <a:tcPr horzOverflow="overflow"/>
                </a:tc>
              </a:tr>
              <a:tr h="3581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rPr>
                        <a:t>二月</a:t>
                      </a:r>
                      <a:endParaRPr kumimoji="0" lang="en-US" altLang="zh-CN"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rPr>
                        <a:t>五月</a:t>
                      </a:r>
                      <a:endParaRPr kumimoji="0" lang="en-US" altLang="zh-CN"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noProof="0" dirty="0" smtClean="0">
                          <a:ln>
                            <a:noFill/>
                          </a:ln>
                          <a:solidFill>
                            <a:schemeClr val="tx1"/>
                          </a:solidFill>
                          <a:effectLst/>
                          <a:latin typeface="微软雅黑" pitchFamily="34" charset="-122"/>
                          <a:ea typeface="微软雅黑" pitchFamily="34" charset="-122"/>
                          <a:cs typeface="Arial Unicode MS" pitchFamily="34" charset="-120"/>
                        </a:rPr>
                        <a:t>八月</a:t>
                      </a:r>
                      <a:endParaRPr kumimoji="0" lang="en-US" altLang="zh-CN" sz="1800" b="1" i="0" u="none" strike="noStrike" kern="1200" cap="none" normalizeH="0" baseline="0" noProof="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rPr>
                        <a:t>十一月</a:t>
                      </a:r>
                      <a:endParaRPr kumimoji="0" lang="en-US" altLang="zh-CN"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r>
              <a:tr h="171908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cap="none" normalizeH="0" baseline="0" dirty="0" smtClean="0">
                        <a:ln>
                          <a:noFill/>
                        </a:ln>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zh-CN" altLang="en-US" sz="1400" b="1" u="none" strike="noStrike" cap="none" normalizeH="0" baseline="0" dirty="0" smtClean="0">
                          <a:ln>
                            <a:noFill/>
                          </a:ln>
                          <a:solidFill>
                            <a:srgbClr val="0070C0"/>
                          </a:solidFill>
                          <a:effectLst/>
                          <a:latin typeface="微软雅黑" pitchFamily="34" charset="-122"/>
                          <a:ea typeface="微软雅黑" pitchFamily="34" charset="-122"/>
                        </a:rPr>
                        <a:t>    </a:t>
                      </a:r>
                      <a:endParaRPr kumimoji="0" lang="en-US" altLang="zh-CN" sz="1400" b="1" u="none" strike="noStrike" cap="none" normalizeH="0" baseline="0" dirty="0" smtClean="0">
                        <a:ln>
                          <a:noFill/>
                        </a:ln>
                        <a:solidFill>
                          <a:srgbClr val="0070C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kern="1200" cap="none" normalizeH="0" baseline="0" dirty="0" smtClean="0">
                        <a:ln>
                          <a:noFill/>
                        </a:ln>
                        <a:solidFill>
                          <a:srgbClr val="0070C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50000"/>
                        </a:lnSpc>
                        <a:spcBef>
                          <a:spcPts val="600"/>
                        </a:spcBef>
                        <a:spcAft>
                          <a:spcPct val="0"/>
                        </a:spcAft>
                        <a:buClrTx/>
                        <a:buSzTx/>
                        <a:buFont typeface="Arial" charset="0"/>
                        <a:buNone/>
                        <a:tabLst/>
                        <a:defRPr/>
                      </a:pPr>
                      <a:endParaRPr lang="en-US" altLang="zh-CN" sz="1400" b="1" i="0" u="none" strike="noStrike" kern="1200" dirty="0" smtClean="0">
                        <a:solidFill>
                          <a:srgbClr val="00B050"/>
                        </a:solidFill>
                        <a:latin typeface="微软雅黑" pitchFamily="34" charset="-122"/>
                        <a:ea typeface="微软雅黑"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charset="0"/>
                        <a:buNone/>
                        <a:tabLst/>
                        <a:defRPr/>
                      </a:pP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NU SKIN </a:t>
                      </a:r>
                      <a:r>
                        <a:rPr kumimoji="0" lang="zh-CN" altLang="en-US"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抗衰老</a:t>
                      </a: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EXPO</a:t>
                      </a:r>
                      <a:endParaRPr kumimoji="1" lang="en-US" altLang="zh-CN" sz="1400" b="1" u="none" strike="noStrike" cap="none" normalizeH="0" baseline="0" dirty="0" smtClean="0">
                        <a:ln>
                          <a:noFill/>
                        </a:ln>
                        <a:solidFill>
                          <a:srgbClr val="FF0000"/>
                        </a:solidFill>
                        <a:effectLst/>
                        <a:latin typeface="微软雅黑" pitchFamily="34" charset="-122"/>
                        <a:ea typeface="微软雅黑" pitchFamily="34" charset="-122"/>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CN" altLang="en-US" sz="1400" b="1" i="0" u="none" strike="noStrike" dirty="0" smtClean="0">
                          <a:solidFill>
                            <a:srgbClr val="00B050"/>
                          </a:solidFill>
                          <a:latin typeface="微软雅黑" pitchFamily="34" charset="-122"/>
                          <a:ea typeface="微软雅黑" pitchFamily="34" charset="-122"/>
                        </a:rPr>
                        <a:t>       寰宇领袖之旅  </a:t>
                      </a:r>
                      <a:endParaRPr lang="en-US" altLang="zh-CN" sz="1400" b="1" i="0" u="none" strike="noStrike" dirty="0" smtClean="0">
                        <a:solidFill>
                          <a:srgbClr val="00B050"/>
                        </a:solidFill>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CN" sz="1400" b="1" i="0" u="none" strike="noStrike" dirty="0" smtClean="0">
                          <a:solidFill>
                            <a:srgbClr val="00B050"/>
                          </a:solidFill>
                          <a:latin typeface="微软雅黑" pitchFamily="34" charset="-122"/>
                          <a:ea typeface="微软雅黑" pitchFamily="34" charset="-122"/>
                        </a:rPr>
                        <a:t>     @</a:t>
                      </a:r>
                      <a:r>
                        <a:rPr lang="zh-CN" altLang="en-US" sz="1400" b="1" i="0" u="none" strike="noStrike" dirty="0" smtClean="0">
                          <a:solidFill>
                            <a:srgbClr val="00B050"/>
                          </a:solidFill>
                          <a:latin typeface="微软雅黑" pitchFamily="34" charset="-122"/>
                          <a:ea typeface="微软雅黑" pitchFamily="34" charset="-122"/>
                        </a:rPr>
                        <a:t>可爱岛 </a:t>
                      </a:r>
                      <a:endParaRPr lang="en-US" altLang="zh-CN" sz="1400" b="1" i="0" u="none" strike="noStrike" dirty="0" smtClean="0">
                        <a:solidFill>
                          <a:srgbClr val="00B050"/>
                        </a:solidFill>
                        <a:latin typeface="微软雅黑" pitchFamily="34" charset="-122"/>
                        <a:ea typeface="微软雅黑" pitchFamily="34" charset="-122"/>
                      </a:endParaRPr>
                    </a:p>
                    <a:p>
                      <a:pPr marL="0" marR="0" lvl="0" indent="0" algn="ctr" defTabSz="914400" rtl="0" eaLnBrk="1" fontAlgn="ctr" latinLnBrk="0" hangingPunct="1">
                        <a:lnSpc>
                          <a:spcPct val="100000"/>
                        </a:lnSpc>
                        <a:spcBef>
                          <a:spcPts val="800"/>
                        </a:spcBef>
                        <a:spcAft>
                          <a:spcPts val="0"/>
                        </a:spcAft>
                        <a:buClrTx/>
                        <a:buSzTx/>
                        <a:buFontTx/>
                        <a:buNone/>
                        <a:tabLst/>
                        <a:defRPr/>
                      </a:pPr>
                      <a:r>
                        <a:rPr kumimoji="0" lang="zh-CN" altLang="en-US" sz="1400" b="1" u="none" strike="noStrike" kern="1200" cap="none" normalizeH="0" baseline="0" dirty="0" smtClean="0">
                          <a:ln>
                            <a:noFill/>
                          </a:ln>
                          <a:solidFill>
                            <a:srgbClr val="0070C0"/>
                          </a:solidFill>
                          <a:effectLst/>
                          <a:latin typeface="微软雅黑" pitchFamily="34" charset="-122"/>
                          <a:ea typeface="微软雅黑" pitchFamily="34" charset="-122"/>
                          <a:cs typeface="+mn-cs"/>
                        </a:rPr>
                        <a:t>      大中华寰宇创星高峰会</a:t>
                      </a:r>
                      <a:endParaRPr kumimoji="0" lang="en-US" altLang="zh-CN" sz="1400" b="1" u="none" strike="noStrike" kern="1200" cap="none" normalizeH="0" baseline="0" dirty="0" smtClean="0">
                        <a:ln>
                          <a:noFill/>
                        </a:ln>
                        <a:solidFill>
                          <a:srgbClr val="0070C0"/>
                        </a:solidFill>
                        <a:effectLst/>
                        <a:latin typeface="微软雅黑" pitchFamily="34" charset="-122"/>
                        <a:ea typeface="微软雅黑" pitchFamily="34" charset="-122"/>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400" b="1" u="none" strike="noStrike" kern="1200" cap="none" normalizeH="0" baseline="0" dirty="0" smtClean="0">
                          <a:ln>
                            <a:noFill/>
                          </a:ln>
                          <a:solidFill>
                            <a:srgbClr val="0070C0"/>
                          </a:solidFill>
                          <a:effectLst/>
                          <a:latin typeface="微软雅黑" pitchFamily="34" charset="-122"/>
                          <a:ea typeface="微软雅黑" pitchFamily="34" charset="-122"/>
                          <a:cs typeface="+mn-cs"/>
                        </a:rPr>
                        <a:t>@</a:t>
                      </a:r>
                      <a:r>
                        <a:rPr kumimoji="0" lang="zh-CN" altLang="en-US" sz="1400" b="1" u="none" strike="noStrike" kern="1200" cap="none" normalizeH="0" baseline="0" dirty="0" smtClean="0">
                          <a:ln>
                            <a:noFill/>
                          </a:ln>
                          <a:solidFill>
                            <a:srgbClr val="0070C0"/>
                          </a:solidFill>
                          <a:effectLst/>
                          <a:latin typeface="微软雅黑" pitchFamily="34" charset="-122"/>
                          <a:ea typeface="微软雅黑" pitchFamily="34" charset="-122"/>
                          <a:cs typeface="+mn-cs"/>
                        </a:rPr>
                        <a:t>可爱岛       </a:t>
                      </a:r>
                      <a:endParaRPr kumimoji="0" lang="en-US" altLang="zh-CN" sz="1400" b="1" u="none" strike="noStrike" kern="1200" cap="none" normalizeH="0" baseline="0" dirty="0" smtClean="0">
                        <a:ln>
                          <a:noFill/>
                        </a:ln>
                        <a:solidFill>
                          <a:srgbClr val="0070C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ts val="1200"/>
                        </a:spcBef>
                        <a:spcAft>
                          <a:spcPct val="0"/>
                        </a:spcAft>
                        <a:buClrTx/>
                        <a:buSzTx/>
                        <a:buFont typeface="Arial" charset="0"/>
                        <a:buNone/>
                        <a:tabLst/>
                        <a:defRPr/>
                      </a:pP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NU SKIN </a:t>
                      </a:r>
                      <a:r>
                        <a:rPr kumimoji="0" lang="zh-CN" altLang="en-US"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抗衰老</a:t>
                      </a: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EXPO</a:t>
                      </a:r>
                      <a:r>
                        <a:rPr lang="zh-CN" altLang="en-US" sz="1400" b="1" i="0" u="none" strike="noStrike" dirty="0" smtClean="0">
                          <a:solidFill>
                            <a:srgbClr val="00B050"/>
                          </a:solidFill>
                          <a:latin typeface="微软雅黑" pitchFamily="34" charset="-122"/>
                          <a:ea typeface="微软雅黑" pitchFamily="34" charset="-122"/>
                        </a:rPr>
                        <a:t>   </a:t>
                      </a:r>
                      <a:endParaRPr lang="en-US" altLang="zh-CN" sz="1400" b="1" i="0" u="none" strike="noStrike" dirty="0" smtClean="0">
                        <a:solidFill>
                          <a:srgbClr val="00B050"/>
                        </a:solidFill>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CN" sz="1400" b="1" i="0" u="none" strike="noStrike" dirty="0" smtClean="0">
                          <a:solidFill>
                            <a:srgbClr val="00B050"/>
                          </a:solidFill>
                          <a:latin typeface="微软雅黑" pitchFamily="34" charset="-122"/>
                          <a:ea typeface="微软雅黑" pitchFamily="34" charset="-122"/>
                        </a:rPr>
                        <a:t>      </a:t>
                      </a:r>
                      <a:endParaRPr lang="en-US" altLang="zh-CN" sz="1400" b="1" dirty="0" smtClean="0">
                        <a:solidFill>
                          <a:srgbClr val="FF0000"/>
                        </a:solidFill>
                        <a:latin typeface="微软雅黑" pitchFamily="34" charset="-122"/>
                        <a:ea typeface="微软雅黑" pitchFamily="34" charset="-122"/>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CN" altLang="en-US" sz="1400" b="1" i="0" u="none" strike="noStrike" dirty="0" smtClean="0">
                          <a:solidFill>
                            <a:srgbClr val="00B050"/>
                          </a:solidFill>
                          <a:latin typeface="微软雅黑" pitchFamily="34" charset="-122"/>
                          <a:ea typeface="微软雅黑" pitchFamily="34" charset="-122"/>
                        </a:rPr>
                        <a:t>   </a:t>
                      </a:r>
                      <a:endParaRPr lang="en-US" altLang="zh-CN" sz="1400" b="1" i="0" u="none" strike="noStrike" dirty="0" smtClean="0">
                        <a:solidFill>
                          <a:srgbClr val="00B050"/>
                        </a:solidFill>
                        <a:latin typeface="微软雅黑" pitchFamily="34" charset="-122"/>
                        <a:ea typeface="微软雅黑"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CN" sz="1400" b="1" i="0" u="none" strike="noStrike" dirty="0" smtClean="0">
                          <a:solidFill>
                            <a:srgbClr val="00B050"/>
                          </a:solidFill>
                          <a:latin typeface="微软雅黑" pitchFamily="34" charset="-122"/>
                          <a:ea typeface="微软雅黑" pitchFamily="34" charset="-122"/>
                        </a:rPr>
                        <a:t>    </a:t>
                      </a:r>
                      <a:r>
                        <a:rPr lang="zh-CN" altLang="en-US" sz="1400" b="1" i="0" u="none" strike="noStrike" dirty="0" smtClean="0">
                          <a:solidFill>
                            <a:srgbClr val="00B050"/>
                          </a:solidFill>
                          <a:latin typeface="微软雅黑" pitchFamily="34" charset="-122"/>
                          <a:ea typeface="微软雅黑" pitchFamily="34" charset="-122"/>
                        </a:rPr>
                        <a:t> </a:t>
                      </a:r>
                      <a:endParaRPr lang="en-US" altLang="zh-CN" sz="1400" b="1" i="0" u="none" strike="noStrike" dirty="0" smtClean="0">
                        <a:solidFill>
                          <a:srgbClr val="00B050"/>
                        </a:solidFill>
                        <a:latin typeface="微软雅黑" pitchFamily="34" charset="-122"/>
                        <a:ea typeface="微软雅黑" pitchFamily="34" charset="-122"/>
                      </a:endParaRPr>
                    </a:p>
                    <a:p>
                      <a:pPr marL="0" marR="0" lvl="0" indent="0" algn="ctr" defTabSz="914400" rtl="0" eaLnBrk="1" fontAlgn="ctr" latinLnBrk="0" hangingPunct="1">
                        <a:lnSpc>
                          <a:spcPct val="100000"/>
                        </a:lnSpc>
                        <a:spcBef>
                          <a:spcPts val="2100"/>
                        </a:spcBef>
                        <a:spcAft>
                          <a:spcPts val="0"/>
                        </a:spcAft>
                        <a:buClrTx/>
                        <a:buSzTx/>
                        <a:buFontTx/>
                        <a:buNone/>
                        <a:tabLst/>
                        <a:defRPr/>
                      </a:pPr>
                      <a:r>
                        <a:rPr kumimoji="0" lang="zh-CN" altLang="en-US" sz="1400" b="1" u="none" strike="noStrike" kern="1200" cap="none" normalizeH="0" baseline="0" dirty="0" smtClean="0">
                          <a:ln>
                            <a:noFill/>
                          </a:ln>
                          <a:solidFill>
                            <a:srgbClr val="0070C0"/>
                          </a:solidFill>
                          <a:effectLst/>
                          <a:latin typeface="微软雅黑" pitchFamily="34" charset="-122"/>
                          <a:ea typeface="微软雅黑" pitchFamily="34" charset="-122"/>
                          <a:cs typeface="+mn-cs"/>
                        </a:rPr>
                        <a:t>       区域寰宇创星高峰会  </a:t>
                      </a:r>
                      <a:endParaRPr kumimoji="0" lang="en-US" altLang="zh-CN" sz="1400" b="1" u="none" strike="noStrike" kern="1200" cap="none" normalizeH="0" baseline="0" dirty="0" smtClean="0">
                        <a:ln>
                          <a:noFill/>
                        </a:ln>
                        <a:solidFill>
                          <a:srgbClr val="0070C0"/>
                        </a:solidFill>
                        <a:effectLst/>
                        <a:latin typeface="微软雅黑" pitchFamily="34" charset="-122"/>
                        <a:ea typeface="微软雅黑" pitchFamily="34" charset="-122"/>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u="none" strike="noStrike" kern="1200" cap="none" normalizeH="0" baseline="0" dirty="0" smtClean="0">
                          <a:ln>
                            <a:noFill/>
                          </a:ln>
                          <a:solidFill>
                            <a:srgbClr val="0070C0"/>
                          </a:solidFill>
                          <a:effectLst/>
                          <a:latin typeface="微软雅黑" pitchFamily="34" charset="-122"/>
                          <a:ea typeface="微软雅黑" pitchFamily="34" charset="-122"/>
                          <a:cs typeface="+mn-cs"/>
                        </a:rPr>
                        <a:t>     </a:t>
                      </a:r>
                      <a:endParaRPr kumimoji="0" lang="en-US" altLang="zh-CN" sz="1400" b="1" u="none" strike="noStrike" kern="1200" cap="none" normalizeH="0" baseline="0" dirty="0" smtClean="0">
                        <a:ln>
                          <a:noFill/>
                        </a:ln>
                        <a:solidFill>
                          <a:srgbClr val="0070C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NU SKIN </a:t>
                      </a:r>
                      <a:r>
                        <a:rPr kumimoji="0" lang="zh-CN" altLang="en-US"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抗衰老</a:t>
                      </a: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EXPO</a:t>
                      </a:r>
                      <a:r>
                        <a:rPr lang="zh-CN" altLang="en-US" sz="1400" b="1" i="0" u="none" strike="noStrike" dirty="0" smtClean="0">
                          <a:solidFill>
                            <a:srgbClr val="00B050"/>
                          </a:solidFill>
                          <a:latin typeface="微软雅黑" pitchFamily="34" charset="-122"/>
                          <a:ea typeface="微软雅黑" pitchFamily="34" charset="-122"/>
                        </a:rPr>
                        <a:t>   </a:t>
                      </a:r>
                      <a:endPar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cap="none" normalizeH="0" baseline="0" dirty="0" smtClean="0">
                        <a:ln>
                          <a:noFill/>
                        </a:ln>
                        <a:solidFill>
                          <a:srgbClr val="0070C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cap="none" normalizeH="0" baseline="0" dirty="0" smtClean="0">
                        <a:ln>
                          <a:noFill/>
                        </a:ln>
                        <a:solidFill>
                          <a:srgbClr val="0070C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cap="none" normalizeH="0" baseline="0" dirty="0" smtClean="0">
                        <a:ln>
                          <a:noFill/>
                        </a:ln>
                        <a:solidFill>
                          <a:srgbClr val="0070C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cap="none" normalizeH="0" baseline="0" dirty="0" smtClean="0">
                        <a:ln>
                          <a:noFill/>
                        </a:ln>
                        <a:solidFill>
                          <a:srgbClr val="0070C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u="none" strike="noStrike" cap="none" normalizeH="0" baseline="0" dirty="0" smtClean="0">
                        <a:ln>
                          <a:noFill/>
                        </a:ln>
                        <a:solidFill>
                          <a:srgbClr val="0070C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ts val="300"/>
                        </a:spcBef>
                        <a:spcAft>
                          <a:spcPct val="0"/>
                        </a:spcAft>
                        <a:buClrTx/>
                        <a:buSzTx/>
                        <a:buFont typeface="Arial" charset="0"/>
                        <a:buNone/>
                        <a:tabLst/>
                        <a:defRPr/>
                      </a:pP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NU SKIN </a:t>
                      </a:r>
                      <a:r>
                        <a:rPr kumimoji="0" lang="zh-CN" altLang="en-US"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抗衰老</a:t>
                      </a:r>
                      <a:r>
                        <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rPr>
                        <a:t>EXPO</a:t>
                      </a:r>
                      <a:endParaRPr lang="en-US" altLang="zh-CN" sz="1400" b="1" i="0" u="none" strike="noStrike" kern="1200" dirty="0" smtClean="0">
                        <a:solidFill>
                          <a:srgbClr val="00B050"/>
                        </a:solidFill>
                        <a:latin typeface="微软雅黑" pitchFamily="34" charset="-122"/>
                        <a:ea typeface="微软雅黑" pitchFamily="34" charset="-122"/>
                        <a:cs typeface="+mn-cs"/>
                      </a:endParaRPr>
                    </a:p>
                  </a:txBody>
                  <a:tcPr horzOverflow="overflow"/>
                </a:tc>
              </a:tr>
              <a:tr h="358161">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rPr>
                        <a:t>三月</a:t>
                      </a:r>
                      <a:endParaRPr kumimoji="0" lang="en-US" altLang="zh-CN"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rPr>
                        <a:t>六月</a:t>
                      </a:r>
                      <a:endParaRPr kumimoji="0" lang="en-US" altLang="zh-CN"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rPr>
                        <a:t>九月</a:t>
                      </a:r>
                      <a:endParaRPr kumimoji="0" lang="en-US" altLang="zh-CN" sz="1800" b="1" i="0" u="none" strike="noStrike" kern="1200" cap="none" normalizeH="0" baseline="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noProof="0" dirty="0" smtClean="0">
                          <a:ln>
                            <a:noFill/>
                          </a:ln>
                          <a:solidFill>
                            <a:schemeClr val="tx1"/>
                          </a:solidFill>
                          <a:effectLst/>
                          <a:latin typeface="微软雅黑" pitchFamily="34" charset="-122"/>
                          <a:ea typeface="微软雅黑" pitchFamily="34" charset="-122"/>
                          <a:cs typeface="Arial Unicode MS" pitchFamily="34" charset="-120"/>
                        </a:rPr>
                        <a:t>十二月</a:t>
                      </a:r>
                      <a:endParaRPr kumimoji="0" lang="en-US" altLang="zh-CN" sz="1800" b="1" i="0" u="none" strike="noStrike" kern="1200" cap="none" normalizeH="0" baseline="0" noProof="0" dirty="0" smtClean="0">
                        <a:ln>
                          <a:noFill/>
                        </a:ln>
                        <a:solidFill>
                          <a:schemeClr val="tx1"/>
                        </a:solidFill>
                        <a:effectLst/>
                        <a:latin typeface="微软雅黑" pitchFamily="34" charset="-122"/>
                        <a:ea typeface="微软雅黑" pitchFamily="34" charset="-122"/>
                        <a:cs typeface="Arial Unicode MS" pitchFamily="34" charset="-120"/>
                      </a:endParaRPr>
                    </a:p>
                  </a:txBody>
                  <a:tcPr horzOverflow="overflow"/>
                </a:tc>
              </a:tr>
              <a:tr h="1059864">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1" lang="en-US" altLang="zh-CN" sz="1400" b="1" i="0" u="none" strike="noStrike" kern="1200" cap="none" normalizeH="0" baseline="0" noProof="0" dirty="0" smtClean="0">
                        <a:ln>
                          <a:noFill/>
                        </a:ln>
                        <a:solidFill>
                          <a:srgbClr val="00B0F0"/>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zh-CN" altLang="en-US" sz="1400" b="1" dirty="0" smtClean="0">
                          <a:solidFill>
                            <a:srgbClr val="7030A0"/>
                          </a:solidFill>
                          <a:latin typeface="微软雅黑" pitchFamily="34" charset="-122"/>
                          <a:ea typeface="微软雅黑" pitchFamily="34" charset="-122"/>
                        </a:rPr>
                        <a:t>抗老基因</a:t>
                      </a:r>
                      <a:r>
                        <a:rPr lang="en-US" altLang="zh-CN" sz="1400" b="1" dirty="0" smtClean="0">
                          <a:solidFill>
                            <a:srgbClr val="7030A0"/>
                          </a:solidFill>
                          <a:latin typeface="微软雅黑" pitchFamily="34" charset="-122"/>
                          <a:ea typeface="微软雅黑" pitchFamily="34" charset="-122"/>
                        </a:rPr>
                        <a:t>-</a:t>
                      </a:r>
                      <a:r>
                        <a:rPr lang="zh-CN" altLang="en-US" sz="1400" b="1" dirty="0" smtClean="0">
                          <a:solidFill>
                            <a:srgbClr val="7030A0"/>
                          </a:solidFill>
                          <a:latin typeface="微软雅黑" pitchFamily="34" charset="-122"/>
                          <a:ea typeface="微软雅黑" pitchFamily="34" charset="-122"/>
                        </a:rPr>
                        <a:t>重设人生 论坛</a:t>
                      </a:r>
                      <a:endParaRPr lang="en-US" altLang="zh-CN" sz="1400" b="1" dirty="0" smtClean="0">
                        <a:solidFill>
                          <a:srgbClr val="FF0000"/>
                        </a:solidFill>
                        <a:latin typeface="微软雅黑" pitchFamily="34" charset="-122"/>
                        <a:ea typeface="微软雅黑" pitchFamily="34"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1" lang="en-US" altLang="zh-CN" sz="1400" i="1" u="none" strike="noStrike" kern="1200" cap="none" normalizeH="0" baseline="0" noProof="0" dirty="0" smtClean="0">
                        <a:ln>
                          <a:noFill/>
                        </a:ln>
                        <a:solidFill>
                          <a:schemeClr val="dk1"/>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zh-CN" altLang="en-US" sz="1400" b="1" dirty="0" smtClean="0">
                          <a:solidFill>
                            <a:srgbClr val="7030A0"/>
                          </a:solidFill>
                          <a:latin typeface="微软雅黑" pitchFamily="34" charset="-122"/>
                          <a:ea typeface="微软雅黑" pitchFamily="34" charset="-122"/>
                        </a:rPr>
                        <a:t>抗老基因</a:t>
                      </a:r>
                      <a:r>
                        <a:rPr lang="en-US" altLang="zh-CN" sz="1400" b="1" dirty="0" smtClean="0">
                          <a:solidFill>
                            <a:srgbClr val="7030A0"/>
                          </a:solidFill>
                          <a:latin typeface="微软雅黑" pitchFamily="34" charset="-122"/>
                          <a:ea typeface="微软雅黑" pitchFamily="34" charset="-122"/>
                        </a:rPr>
                        <a:t>-</a:t>
                      </a:r>
                      <a:r>
                        <a:rPr lang="zh-CN" altLang="en-US" sz="1400" b="1" dirty="0" smtClean="0">
                          <a:solidFill>
                            <a:srgbClr val="7030A0"/>
                          </a:solidFill>
                          <a:latin typeface="微软雅黑" pitchFamily="34" charset="-122"/>
                          <a:ea typeface="微软雅黑" pitchFamily="34" charset="-122"/>
                        </a:rPr>
                        <a:t>重设人生 论坛</a:t>
                      </a:r>
                      <a:endParaRPr lang="en-US" altLang="zh-CN" sz="1400" b="1" dirty="0" smtClean="0">
                        <a:solidFill>
                          <a:srgbClr val="FF0000"/>
                        </a:solidFill>
                        <a:latin typeface="微软雅黑" pitchFamily="34" charset="-122"/>
                        <a:ea typeface="微软雅黑" pitchFamily="34"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1" lang="en-US" altLang="zh-CN" sz="1400" b="0" i="1" u="none" strike="noStrike" kern="1200" cap="none" normalizeH="0" baseline="0" noProof="0" dirty="0" smtClean="0">
                        <a:ln>
                          <a:noFill/>
                        </a:ln>
                        <a:solidFill>
                          <a:schemeClr val="dk1"/>
                        </a:solidFill>
                        <a:effectLst/>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1" lang="en-US" altLang="zh-CN" sz="1400" b="0" i="1" u="none" strike="noStrike" kern="1200" cap="none" normalizeH="0" baseline="0" noProof="0" dirty="0" smtClean="0">
                          <a:ln>
                            <a:noFill/>
                          </a:ln>
                          <a:solidFill>
                            <a:schemeClr val="dk1"/>
                          </a:solidFill>
                          <a:effectLst/>
                          <a:latin typeface="微软雅黑" pitchFamily="34" charset="-122"/>
                          <a:ea typeface="微软雅黑" pitchFamily="34" charset="-122"/>
                          <a:cs typeface="+mn-cs"/>
                        </a:rPr>
                        <a:t>     </a:t>
                      </a:r>
                      <a:r>
                        <a:rPr kumimoji="0" lang="zh-CN" altLang="en-US" sz="1400" b="1" u="none" strike="noStrike" cap="none" normalizeH="0" baseline="0" dirty="0" smtClean="0">
                          <a:ln>
                            <a:noFill/>
                          </a:ln>
                          <a:solidFill>
                            <a:schemeClr val="accent2">
                              <a:lumMod val="75000"/>
                            </a:schemeClr>
                          </a:solidFill>
                          <a:effectLst/>
                          <a:latin typeface="微软雅黑" pitchFamily="34" charset="-122"/>
                          <a:ea typeface="微软雅黑" pitchFamily="34" charset="-122"/>
                        </a:rPr>
                        <a:t> </a:t>
                      </a:r>
                      <a:r>
                        <a:rPr kumimoji="0" lang="zh-CN" altLang="en-US" sz="1400" b="1" u="none" strike="noStrike" cap="none" normalizeH="0" baseline="0" dirty="0" smtClean="0">
                          <a:ln>
                            <a:noFill/>
                          </a:ln>
                          <a:solidFill>
                            <a:srgbClr val="FF0000"/>
                          </a:solidFill>
                          <a:effectLst/>
                          <a:latin typeface="微软雅黑" pitchFamily="34" charset="-122"/>
                          <a:ea typeface="微软雅黑" pitchFamily="34" charset="-122"/>
                        </a:rPr>
                        <a:t>创星学院</a:t>
                      </a:r>
                      <a:r>
                        <a:rPr kumimoji="0" lang="en-US" altLang="zh-CN" sz="1400" b="1" u="none" strike="noStrike" cap="none" normalizeH="0" baseline="0" dirty="0" smtClean="0">
                          <a:ln>
                            <a:noFill/>
                          </a:ln>
                          <a:solidFill>
                            <a:srgbClr val="FF0000"/>
                          </a:solidFill>
                          <a:effectLst/>
                          <a:latin typeface="微软雅黑" pitchFamily="34" charset="-122"/>
                          <a:ea typeface="微软雅黑" pitchFamily="34" charset="-122"/>
                        </a:rPr>
                        <a:t>@</a:t>
                      </a:r>
                      <a:r>
                        <a:rPr kumimoji="0" lang="zh-CN" altLang="en-US" sz="1400" b="1" u="none" strike="noStrike" cap="none" normalizeH="0" baseline="0" dirty="0" smtClean="0">
                          <a:ln>
                            <a:noFill/>
                          </a:ln>
                          <a:solidFill>
                            <a:srgbClr val="FF0000"/>
                          </a:solidFill>
                          <a:effectLst/>
                          <a:latin typeface="微软雅黑" pitchFamily="34" charset="-122"/>
                          <a:ea typeface="微软雅黑" pitchFamily="34" charset="-122"/>
                        </a:rPr>
                        <a:t>澳门</a:t>
                      </a: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zh-CN" altLang="en-US" sz="1400" b="1" dirty="0" smtClean="0">
                          <a:solidFill>
                            <a:srgbClr val="7030A0"/>
                          </a:solidFill>
                          <a:latin typeface="微软雅黑" pitchFamily="34" charset="-122"/>
                          <a:ea typeface="微软雅黑" pitchFamily="34" charset="-122"/>
                        </a:rPr>
                        <a:t>抗老基因</a:t>
                      </a:r>
                      <a:r>
                        <a:rPr lang="en-US" altLang="zh-CN" sz="1400" b="1" dirty="0" smtClean="0">
                          <a:solidFill>
                            <a:srgbClr val="7030A0"/>
                          </a:solidFill>
                          <a:latin typeface="微软雅黑" pitchFamily="34" charset="-122"/>
                          <a:ea typeface="微软雅黑" pitchFamily="34" charset="-122"/>
                        </a:rPr>
                        <a:t>-</a:t>
                      </a:r>
                      <a:r>
                        <a:rPr lang="zh-CN" altLang="en-US" sz="1400" b="1" dirty="0" smtClean="0">
                          <a:solidFill>
                            <a:srgbClr val="7030A0"/>
                          </a:solidFill>
                          <a:latin typeface="微软雅黑" pitchFamily="34" charset="-122"/>
                          <a:ea typeface="微软雅黑" pitchFamily="34" charset="-122"/>
                        </a:rPr>
                        <a:t>重设人生 论坛</a:t>
                      </a:r>
                      <a:endParaRPr lang="en-US" altLang="zh-CN" sz="1400" b="1" dirty="0" smtClean="0">
                        <a:solidFill>
                          <a:srgbClr val="FF0000"/>
                        </a:solidFill>
                        <a:latin typeface="微软雅黑" pitchFamily="34" charset="-122"/>
                        <a:ea typeface="微软雅黑" pitchFamily="34"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zh-CN" sz="1400" b="1" i="0" u="none" strike="noStrike" kern="1200" cap="none" spc="0" normalizeH="0" baseline="0" noProof="0" dirty="0" smtClean="0">
                        <a:ln>
                          <a:noFill/>
                        </a:ln>
                        <a:solidFill>
                          <a:srgbClr val="000099"/>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en-US" altLang="zh-CN" sz="1400" b="1" i="0" u="none" strike="noStrike" kern="1200" dirty="0" smtClean="0">
                          <a:solidFill>
                            <a:srgbClr val="00B050"/>
                          </a:solidFill>
                          <a:latin typeface="微软雅黑" pitchFamily="34" charset="-122"/>
                          <a:ea typeface="微软雅黑" pitchFamily="34" charset="-122"/>
                          <a:cs typeface="+mn-cs"/>
                        </a:rPr>
                        <a:t>NU SKIN </a:t>
                      </a:r>
                      <a:r>
                        <a:rPr lang="zh-CN" altLang="en-US" sz="1400" b="1" i="0" u="none" strike="noStrike" kern="1200" dirty="0" smtClean="0">
                          <a:solidFill>
                            <a:srgbClr val="00B050"/>
                          </a:solidFill>
                          <a:latin typeface="微软雅黑" pitchFamily="34" charset="-122"/>
                          <a:ea typeface="微软雅黑" pitchFamily="34" charset="-122"/>
                          <a:cs typeface="+mn-cs"/>
                        </a:rPr>
                        <a:t>大师趋势论坛</a:t>
                      </a:r>
                      <a:endParaRPr lang="en-US" altLang="zh-CN" sz="1400" b="1" i="0" u="none" strike="noStrike" kern="1200" dirty="0" smtClean="0">
                        <a:solidFill>
                          <a:srgbClr val="00B050"/>
                        </a:solidFill>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lang="en-US" altLang="zh-CN" sz="1400" b="1" dirty="0" smtClean="0">
                        <a:solidFill>
                          <a:srgbClr val="7030A0"/>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zh-CN" altLang="en-US" sz="1400" b="1" dirty="0" smtClean="0">
                          <a:solidFill>
                            <a:srgbClr val="7030A0"/>
                          </a:solidFill>
                          <a:latin typeface="微软雅黑" pitchFamily="34" charset="-122"/>
                          <a:ea typeface="微软雅黑" pitchFamily="34" charset="-122"/>
                        </a:rPr>
                        <a:t>抗老基因</a:t>
                      </a:r>
                      <a:r>
                        <a:rPr lang="en-US" altLang="zh-CN" sz="1400" b="1" dirty="0" smtClean="0">
                          <a:solidFill>
                            <a:srgbClr val="7030A0"/>
                          </a:solidFill>
                          <a:latin typeface="微软雅黑" pitchFamily="34" charset="-122"/>
                          <a:ea typeface="微软雅黑" pitchFamily="34" charset="-122"/>
                        </a:rPr>
                        <a:t>-</a:t>
                      </a:r>
                      <a:r>
                        <a:rPr lang="zh-CN" altLang="en-US" sz="1400" b="1" dirty="0" smtClean="0">
                          <a:solidFill>
                            <a:srgbClr val="7030A0"/>
                          </a:solidFill>
                          <a:latin typeface="微软雅黑" pitchFamily="34" charset="-122"/>
                          <a:ea typeface="微软雅黑" pitchFamily="34" charset="-122"/>
                        </a:rPr>
                        <a:t>重设人生 论坛</a:t>
                      </a:r>
                      <a:endParaRPr lang="en-US" altLang="zh-CN" sz="1400" b="1" dirty="0" smtClean="0">
                        <a:solidFill>
                          <a:srgbClr val="FF0000"/>
                        </a:solidFill>
                        <a:latin typeface="微软雅黑" pitchFamily="34" charset="-122"/>
                        <a:ea typeface="微软雅黑" pitchFamily="34" charset="-122"/>
                      </a:endParaRPr>
                    </a:p>
                  </a:txBody>
                  <a:tcPr horzOverflow="overflow"/>
                </a:tc>
              </a:tr>
            </a:tbl>
          </a:graphicData>
        </a:graphic>
      </p:graphicFrame>
      <p:pic>
        <p:nvPicPr>
          <p:cNvPr id="5" name="Picture 1" descr="D:\Singan\旧文件\Singan\Nu Skin Pic\new pin\RUBY.png"/>
          <p:cNvPicPr>
            <a:picLocks noChangeAspect="1" noChangeArrowheads="1"/>
          </p:cNvPicPr>
          <p:nvPr/>
        </p:nvPicPr>
        <p:blipFill>
          <a:blip r:embed="rId3" cstate="email"/>
          <a:srcRect/>
          <a:stretch>
            <a:fillRect/>
          </a:stretch>
        </p:blipFill>
        <p:spPr bwMode="auto">
          <a:xfrm>
            <a:off x="2658174" y="1652312"/>
            <a:ext cx="446573" cy="432000"/>
          </a:xfrm>
          <a:prstGeom prst="rect">
            <a:avLst/>
          </a:prstGeom>
          <a:noFill/>
        </p:spPr>
      </p:pic>
      <p:pic>
        <p:nvPicPr>
          <p:cNvPr id="169986" name="Picture 2" descr="D:\Singan\旧文件\Singan\Nu Skin Pic\new pin\黃金.png"/>
          <p:cNvPicPr>
            <a:picLocks noChangeAspect="1" noChangeArrowheads="1"/>
          </p:cNvPicPr>
          <p:nvPr/>
        </p:nvPicPr>
        <p:blipFill>
          <a:blip r:embed="rId4" cstate="email"/>
          <a:srcRect/>
          <a:stretch>
            <a:fillRect/>
          </a:stretch>
        </p:blipFill>
        <p:spPr bwMode="auto">
          <a:xfrm>
            <a:off x="6876304" y="2084312"/>
            <a:ext cx="432000" cy="432000"/>
          </a:xfrm>
          <a:prstGeom prst="rect">
            <a:avLst/>
          </a:prstGeom>
          <a:noFill/>
        </p:spPr>
      </p:pic>
      <p:sp>
        <p:nvSpPr>
          <p:cNvPr id="17" name="Rectangle 29"/>
          <p:cNvSpPr txBox="1">
            <a:spLocks/>
          </p:cNvSpPr>
          <p:nvPr/>
        </p:nvSpPr>
        <p:spPr bwMode="auto">
          <a:xfrm>
            <a:off x="-108520" y="44624"/>
            <a:ext cx="91440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HK" sz="2800" b="1" kern="0" dirty="0" smtClean="0">
                <a:solidFill>
                  <a:srgbClr val="0070C0"/>
                </a:solidFill>
                <a:latin typeface="微软雅黑" pitchFamily="34" charset="-122"/>
                <a:ea typeface="微软雅黑" pitchFamily="34" charset="-122"/>
                <a:cs typeface="Arial Unicode MS" pitchFamily="34" charset="-120"/>
              </a:rPr>
              <a:t>2013</a:t>
            </a:r>
            <a:r>
              <a:rPr lang="zh-CN" altLang="en-US" sz="2800" b="1" kern="0" dirty="0" smtClean="0">
                <a:solidFill>
                  <a:srgbClr val="0070C0"/>
                </a:solidFill>
                <a:latin typeface="微软雅黑" pitchFamily="34" charset="-122"/>
                <a:ea typeface="微软雅黑" pitchFamily="34" charset="-122"/>
                <a:cs typeface="Arial Unicode MS" pitchFamily="34" charset="-120"/>
              </a:rPr>
              <a:t>年</a:t>
            </a:r>
            <a:r>
              <a:rPr lang="zh-HK" altLang="en-US" sz="2800" b="1" kern="0" dirty="0" smtClean="0">
                <a:solidFill>
                  <a:srgbClr val="0070C0"/>
                </a:solidFill>
                <a:latin typeface="微软雅黑" pitchFamily="34" charset="-122"/>
                <a:ea typeface="微软雅黑" pitchFamily="34" charset="-122"/>
                <a:cs typeface="Arial Unicode MS" pitchFamily="34" charset="-120"/>
              </a:rPr>
              <a:t>大</a:t>
            </a:r>
            <a:r>
              <a:rPr lang="zh-CN" altLang="en-US" sz="2800" b="1" kern="0" dirty="0" smtClean="0">
                <a:solidFill>
                  <a:srgbClr val="0070C0"/>
                </a:solidFill>
                <a:latin typeface="微软雅黑" pitchFamily="34" charset="-122"/>
                <a:ea typeface="微软雅黑" pitchFamily="34" charset="-122"/>
                <a:cs typeface="Arial Unicode MS" pitchFamily="34" charset="-120"/>
              </a:rPr>
              <a:t>陆重点</a:t>
            </a:r>
            <a:r>
              <a:rPr lang="zh-CN" altLang="en-US" sz="2800" b="1" kern="0" dirty="0" smtClean="0">
                <a:solidFill>
                  <a:srgbClr val="FF0000"/>
                </a:solidFill>
                <a:latin typeface="微软雅黑" pitchFamily="34" charset="-122"/>
                <a:ea typeface="微软雅黑" pitchFamily="34" charset="-122"/>
                <a:cs typeface="Arial Unicode MS" pitchFamily="34" charset="-120"/>
              </a:rPr>
              <a:t>开市</a:t>
            </a:r>
            <a:r>
              <a:rPr lang="zh-CN" altLang="en-US" sz="2800" b="1" kern="0" dirty="0" smtClean="0">
                <a:solidFill>
                  <a:srgbClr val="0070C0"/>
                </a:solidFill>
                <a:latin typeface="微软雅黑" pitchFamily="34" charset="-122"/>
                <a:ea typeface="微软雅黑" pitchFamily="34" charset="-122"/>
                <a:cs typeface="Arial Unicode MS" pitchFamily="34" charset="-120"/>
              </a:rPr>
              <a:t>沟通活动平台</a:t>
            </a:r>
            <a:endParaRPr lang="en-US" altLang="zh-TW" sz="4000" b="1" kern="0" dirty="0" smtClean="0">
              <a:solidFill>
                <a:srgbClr val="0033CC"/>
              </a:solidFill>
              <a:latin typeface="微软雅黑" pitchFamily="34" charset="-122"/>
              <a:ea typeface="微软雅黑" pitchFamily="34" charset="-122"/>
              <a:cs typeface="Arial Unicode MS" pitchFamily="34" charset="-120"/>
            </a:endParaRPr>
          </a:p>
        </p:txBody>
      </p:sp>
      <p:pic>
        <p:nvPicPr>
          <p:cNvPr id="13" name="Picture 1" descr="D:\Singan\旧文件\Singan\Nu Skin Pic\new pin\RUBY.png"/>
          <p:cNvPicPr>
            <a:picLocks noChangeAspect="1" noChangeArrowheads="1"/>
          </p:cNvPicPr>
          <p:nvPr/>
        </p:nvPicPr>
        <p:blipFill>
          <a:blip r:embed="rId3" cstate="email"/>
          <a:srcRect/>
          <a:stretch>
            <a:fillRect/>
          </a:stretch>
        </p:blipFill>
        <p:spPr bwMode="auto">
          <a:xfrm>
            <a:off x="395536" y="1652312"/>
            <a:ext cx="446574" cy="432000"/>
          </a:xfrm>
          <a:prstGeom prst="rect">
            <a:avLst/>
          </a:prstGeom>
          <a:noFill/>
        </p:spPr>
      </p:pic>
      <p:pic>
        <p:nvPicPr>
          <p:cNvPr id="14" name="Picture 1" descr="D:\Singan\旧文件\Singan\Nu Skin Pic\new pin\RUBY.png"/>
          <p:cNvPicPr>
            <a:picLocks noChangeAspect="1" noChangeArrowheads="1"/>
          </p:cNvPicPr>
          <p:nvPr/>
        </p:nvPicPr>
        <p:blipFill>
          <a:blip r:embed="rId3" cstate="email"/>
          <a:srcRect/>
          <a:stretch>
            <a:fillRect/>
          </a:stretch>
        </p:blipFill>
        <p:spPr bwMode="auto">
          <a:xfrm>
            <a:off x="4701491" y="1652312"/>
            <a:ext cx="446573" cy="432000"/>
          </a:xfrm>
          <a:prstGeom prst="rect">
            <a:avLst/>
          </a:prstGeom>
          <a:noFill/>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882" y="5861597"/>
            <a:ext cx="467097" cy="44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2564904"/>
            <a:ext cx="442675" cy="44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Y:\RSS\Events\图片 Picture\Pin\Pin Logo\Pin图片\20届寰宇领袖.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4293144"/>
            <a:ext cx="459934" cy="43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Y:\RSS\Events\图片 Picture\Pin\Pin Logo\Pin图片\20届寰宇领袖.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752" y="4293144"/>
            <a:ext cx="459934"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Y:\RSS\Events\图片 Picture\Pin\Pin Logo\Pin图片\20届寰宇领袖.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2533" y="3645072"/>
            <a:ext cx="459934"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436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751573520"/>
              </p:ext>
            </p:extLst>
          </p:nvPr>
        </p:nvGraphicFramePr>
        <p:xfrm>
          <a:off x="79558" y="476672"/>
          <a:ext cx="9073008" cy="6370320"/>
        </p:xfrm>
        <a:graphic>
          <a:graphicData uri="http://schemas.openxmlformats.org/drawingml/2006/table">
            <a:tbl>
              <a:tblPr firstRow="1" bandRow="1">
                <a:tableStyleId>{93296810-A885-4BE3-A3E7-6D5BEEA58F35}</a:tableStyleId>
              </a:tblPr>
              <a:tblGrid>
                <a:gridCol w="2622666"/>
                <a:gridCol w="1772072"/>
                <a:gridCol w="4678270"/>
              </a:tblGrid>
              <a:tr h="232388">
                <a:tc>
                  <a:txBody>
                    <a:bodyPr/>
                    <a:lstStyle/>
                    <a:p>
                      <a:r>
                        <a:rPr lang="zh-CN" altLang="en-US" sz="1000" b="1" dirty="0" smtClean="0">
                          <a:latin typeface="微软雅黑" pitchFamily="34" charset="-122"/>
                          <a:ea typeface="微软雅黑" pitchFamily="34" charset="-122"/>
                        </a:rPr>
                        <a:t>日期</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时间</a:t>
                      </a:r>
                      <a:endParaRPr lang="zh-CN" altLang="en-US" sz="1000" b="1" dirty="0">
                        <a:latin typeface="微软雅黑" pitchFamily="34" charset="-122"/>
                        <a:ea typeface="微软雅黑" pitchFamily="34" charset="-122"/>
                      </a:endParaRPr>
                    </a:p>
                  </a:txBody>
                  <a:tcPr anchor="ctr"/>
                </a:tc>
                <a:tc>
                  <a:txBody>
                    <a:bodyPr/>
                    <a:lstStyle/>
                    <a:p>
                      <a:r>
                        <a:rPr lang="zh-CN" altLang="en-US" sz="1000" b="1" dirty="0" smtClean="0">
                          <a:latin typeface="微软雅黑" pitchFamily="34" charset="-122"/>
                          <a:ea typeface="微软雅黑" pitchFamily="34" charset="-122"/>
                        </a:rPr>
                        <a:t>活动</a:t>
                      </a:r>
                      <a:endParaRPr lang="zh-CN" altLang="en-US" sz="1000" b="1" dirty="0">
                        <a:latin typeface="微软雅黑" pitchFamily="34" charset="-122"/>
                        <a:ea typeface="微软雅黑" pitchFamily="34" charset="-122"/>
                      </a:endParaRPr>
                    </a:p>
                  </a:txBody>
                  <a:tcPr anchor="ctr"/>
                </a:tc>
                <a:tc>
                  <a:txBody>
                    <a:bodyPr/>
                    <a:lstStyle/>
                    <a:p>
                      <a:r>
                        <a:rPr lang="zh-CN" altLang="en-US" sz="1000" b="1" dirty="0" smtClean="0">
                          <a:latin typeface="微软雅黑" pitchFamily="34" charset="-122"/>
                          <a:ea typeface="微软雅黑" pitchFamily="34" charset="-122"/>
                        </a:rPr>
                        <a:t>地点</a:t>
                      </a:r>
                      <a:endParaRPr lang="zh-CN" altLang="en-US" sz="1000" b="1" dirty="0">
                        <a:latin typeface="微软雅黑" pitchFamily="34" charset="-122"/>
                        <a:ea typeface="微软雅黑" pitchFamily="34" charset="-122"/>
                      </a:endParaRPr>
                    </a:p>
                  </a:txBody>
                  <a:tcPr anchor="ctr"/>
                </a:tc>
              </a:tr>
              <a:tr h="232388">
                <a:tc>
                  <a:txBody>
                    <a:bodyPr/>
                    <a:lstStyle/>
                    <a:p>
                      <a:r>
                        <a:rPr lang="en-US" altLang="zh-CN" sz="1000" b="1" dirty="0" smtClean="0">
                          <a:latin typeface="微软雅黑" pitchFamily="34" charset="-122"/>
                          <a:ea typeface="微软雅黑" pitchFamily="34" charset="-122"/>
                        </a:rPr>
                        <a:t>11</a:t>
                      </a:r>
                      <a:r>
                        <a:rPr lang="zh-CN" altLang="en-US" sz="1000" b="1" dirty="0" smtClean="0">
                          <a:latin typeface="微软雅黑" pitchFamily="34" charset="-122"/>
                          <a:ea typeface="微软雅黑" pitchFamily="34" charset="-122"/>
                        </a:rPr>
                        <a:t>月</a:t>
                      </a:r>
                      <a:endParaRPr lang="zh-CN" altLang="en-US" sz="1000" b="1" dirty="0">
                        <a:latin typeface="微软雅黑" pitchFamily="34" charset="-122"/>
                        <a:ea typeface="微软雅黑" pitchFamily="34" charset="-122"/>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  2013</a:t>
                      </a:r>
                      <a:r>
                        <a:rPr lang="zh-CN" altLang="en-US" sz="1000" b="1" kern="1200" dirty="0" smtClean="0">
                          <a:solidFill>
                            <a:schemeClr val="dk1"/>
                          </a:solidFill>
                          <a:latin typeface="微软雅黑" pitchFamily="34" charset="-122"/>
                          <a:ea typeface="微软雅黑" pitchFamily="34" charset="-122"/>
                          <a:cs typeface="+mn-cs"/>
                        </a:rPr>
                        <a:t>黄金攻略会议</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领导力核心城市</a:t>
                      </a:r>
                      <a:endParaRPr lang="en-US" altLang="zh-CN" sz="1000" b="1" i="0" u="none" strike="noStrike" kern="1200" dirty="0" smtClean="0">
                        <a:solidFill>
                          <a:srgbClr val="000000"/>
                        </a:solidFill>
                        <a:latin typeface="微软雅黑" pitchFamily="34" charset="-122"/>
                        <a:ea typeface="微软雅黑" pitchFamily="34" charset="-122"/>
                        <a:cs typeface="+mn-cs"/>
                      </a:endParaRPr>
                    </a:p>
                  </a:txBody>
                  <a:tcPr anchor="ctr"/>
                </a:tc>
              </a:tr>
              <a:tr h="232388">
                <a:tc>
                  <a:txBody>
                    <a:bodyPr/>
                    <a:lstStyle/>
                    <a:p>
                      <a:r>
                        <a:rPr lang="en-US" altLang="zh-CN" sz="1000" b="1" dirty="0" smtClean="0">
                          <a:latin typeface="微软雅黑" pitchFamily="34" charset="-122"/>
                          <a:ea typeface="微软雅黑" pitchFamily="34" charset="-122"/>
                        </a:rPr>
                        <a:t>12</a:t>
                      </a:r>
                      <a:r>
                        <a:rPr lang="zh-CN" altLang="en-US" sz="1000" b="1" dirty="0" smtClean="0">
                          <a:latin typeface="微软雅黑" pitchFamily="34" charset="-122"/>
                          <a:ea typeface="微软雅黑" pitchFamily="34" charset="-122"/>
                        </a:rPr>
                        <a:t>月</a:t>
                      </a:r>
                      <a:r>
                        <a:rPr lang="en-US" altLang="zh-CN" sz="1000" b="1" dirty="0" smtClean="0">
                          <a:latin typeface="微软雅黑" pitchFamily="34" charset="-122"/>
                          <a:ea typeface="微软雅黑" pitchFamily="34" charset="-122"/>
                        </a:rPr>
                        <a:t>7-8</a:t>
                      </a:r>
                      <a:r>
                        <a:rPr lang="zh-CN" altLang="en-US" sz="1000" b="1" dirty="0" smtClean="0">
                          <a:latin typeface="微软雅黑" pitchFamily="34" charset="-122"/>
                          <a:ea typeface="微软雅黑" pitchFamily="34" charset="-122"/>
                        </a:rPr>
                        <a:t>日（星期五至星期六）</a:t>
                      </a:r>
                      <a:endParaRPr lang="zh-CN" altLang="en-US" sz="1000" b="1" dirty="0">
                        <a:latin typeface="微软雅黑" pitchFamily="34" charset="-122"/>
                        <a:ea typeface="微软雅黑"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000000"/>
                          </a:solidFill>
                          <a:latin typeface="微软雅黑" pitchFamily="34" charset="-122"/>
                          <a:ea typeface="微软雅黑" pitchFamily="34" charset="-122"/>
                          <a:cs typeface="+mn-cs"/>
                        </a:rPr>
                        <a:t>NU SKIN </a:t>
                      </a:r>
                      <a:r>
                        <a:rPr lang="zh-CN" altLang="en-US" sz="1000" b="1" i="0" u="none" strike="noStrike" kern="1200" dirty="0" smtClean="0">
                          <a:solidFill>
                            <a:srgbClr val="000000"/>
                          </a:solidFill>
                          <a:latin typeface="微软雅黑" pitchFamily="34" charset="-122"/>
                          <a:ea typeface="微软雅黑" pitchFamily="34" charset="-122"/>
                          <a:cs typeface="+mn-cs"/>
                        </a:rPr>
                        <a:t>抗衰老</a:t>
                      </a:r>
                      <a:r>
                        <a:rPr lang="en-US" altLang="zh-CN" sz="1000" b="1" i="0" u="none" strike="noStrike" kern="1200" dirty="0" smtClean="0">
                          <a:solidFill>
                            <a:srgbClr val="000000"/>
                          </a:solidFill>
                          <a:latin typeface="微软雅黑" pitchFamily="34" charset="-122"/>
                          <a:ea typeface="微软雅黑" pitchFamily="34" charset="-122"/>
                          <a:cs typeface="+mn-cs"/>
                        </a:rPr>
                        <a:t>EXPO</a:t>
                      </a:r>
                      <a:endParaRPr lang="zh-CN" altLang="en-US" sz="1000" b="1" i="0" u="none" strike="noStrike" kern="1200" dirty="0" smtClean="0">
                        <a:solidFill>
                          <a:srgbClr val="000000"/>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领导力核心城市</a:t>
                      </a:r>
                      <a:endParaRPr lang="zh-CN" altLang="en-US" sz="1000" b="1" dirty="0" smtClean="0">
                        <a:latin typeface="微软雅黑" pitchFamily="34" charset="-122"/>
                        <a:ea typeface="微软雅黑" pitchFamily="34" charset="-122"/>
                      </a:endParaRPr>
                    </a:p>
                  </a:txBody>
                  <a:tcPr anchor="ctr"/>
                </a:tc>
              </a:tr>
              <a:tr h="232388">
                <a:tc>
                  <a:txBody>
                    <a:bodyPr/>
                    <a:lstStyle/>
                    <a:p>
                      <a:r>
                        <a:rPr lang="en-US" altLang="zh-CN" sz="1000" b="1" dirty="0" smtClean="0">
                          <a:latin typeface="微软雅黑" pitchFamily="34" charset="-122"/>
                          <a:ea typeface="微软雅黑" pitchFamily="34" charset="-122"/>
                        </a:rPr>
                        <a:t>12</a:t>
                      </a:r>
                      <a:r>
                        <a:rPr lang="zh-CN" altLang="en-US" sz="1000" b="1" dirty="0" smtClean="0">
                          <a:latin typeface="微软雅黑" pitchFamily="34" charset="-122"/>
                          <a:ea typeface="微软雅黑" pitchFamily="34" charset="-122"/>
                        </a:rPr>
                        <a:t>月</a:t>
                      </a:r>
                      <a:r>
                        <a:rPr lang="en-US" altLang="zh-CN" sz="1000" b="1" dirty="0" smtClean="0">
                          <a:latin typeface="微软雅黑" pitchFamily="34" charset="-122"/>
                          <a:ea typeface="微软雅黑" pitchFamily="34" charset="-122"/>
                        </a:rPr>
                        <a:t>14-15</a:t>
                      </a:r>
                      <a:r>
                        <a:rPr lang="zh-CN" altLang="en-US" sz="1000" b="1" dirty="0" smtClean="0">
                          <a:latin typeface="微软雅黑" pitchFamily="34" charset="-122"/>
                          <a:ea typeface="微软雅黑" pitchFamily="34" charset="-122"/>
                        </a:rPr>
                        <a:t>日（星期五至星期六）</a:t>
                      </a:r>
                      <a:endParaRPr lang="zh-CN" altLang="en-US" sz="1000" b="1" dirty="0">
                        <a:latin typeface="微软雅黑" pitchFamily="34" charset="-122"/>
                        <a:ea typeface="微软雅黑"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000000"/>
                          </a:solidFill>
                          <a:latin typeface="微软雅黑" pitchFamily="34" charset="-122"/>
                          <a:ea typeface="微软雅黑" pitchFamily="34" charset="-122"/>
                          <a:cs typeface="+mn-cs"/>
                        </a:rPr>
                        <a:t>NU SKIN </a:t>
                      </a:r>
                      <a:r>
                        <a:rPr lang="zh-CN" altLang="en-US" sz="1000" b="1" i="0" u="none" strike="noStrike" kern="1200" dirty="0" smtClean="0">
                          <a:solidFill>
                            <a:srgbClr val="000000"/>
                          </a:solidFill>
                          <a:latin typeface="微软雅黑" pitchFamily="34" charset="-122"/>
                          <a:ea typeface="微软雅黑" pitchFamily="34" charset="-122"/>
                          <a:cs typeface="+mn-cs"/>
                        </a:rPr>
                        <a:t>抗衰老</a:t>
                      </a:r>
                      <a:r>
                        <a:rPr lang="en-US" altLang="zh-CN" sz="1000" b="1" i="0" u="none" strike="noStrike" kern="1200" dirty="0" smtClean="0">
                          <a:solidFill>
                            <a:srgbClr val="000000"/>
                          </a:solidFill>
                          <a:latin typeface="微软雅黑" pitchFamily="34" charset="-122"/>
                          <a:ea typeface="微软雅黑" pitchFamily="34" charset="-122"/>
                          <a:cs typeface="+mn-cs"/>
                        </a:rPr>
                        <a:t>EXPO</a:t>
                      </a:r>
                      <a:endParaRPr lang="zh-CN" altLang="en-US" sz="1000" b="1" i="0" u="none" strike="noStrike" kern="1200" dirty="0" smtClean="0">
                        <a:solidFill>
                          <a:srgbClr val="000000"/>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北京</a:t>
                      </a:r>
                      <a:endParaRPr lang="zh-CN" altLang="en-US" sz="1000" b="1" dirty="0">
                        <a:latin typeface="微软雅黑" pitchFamily="34" charset="-122"/>
                        <a:ea typeface="微软雅黑" pitchFamily="34" charset="-122"/>
                      </a:endParaRPr>
                    </a:p>
                  </a:txBody>
                  <a:tcPr anchor="ctr"/>
                </a:tc>
              </a:tr>
              <a:tr h="377631">
                <a:tc>
                  <a:txBody>
                    <a:bodyPr/>
                    <a:lstStyle/>
                    <a:p>
                      <a:r>
                        <a:rPr lang="en-US" altLang="zh-CN" sz="1000" b="1" dirty="0" smtClean="0">
                          <a:latin typeface="微软雅黑" pitchFamily="34" charset="-122"/>
                          <a:ea typeface="微软雅黑" pitchFamily="34" charset="-122"/>
                        </a:rPr>
                        <a:t>12</a:t>
                      </a:r>
                      <a:r>
                        <a:rPr lang="zh-CN" altLang="en-US" sz="1000" b="1" dirty="0" smtClean="0">
                          <a:latin typeface="微软雅黑" pitchFamily="34" charset="-122"/>
                          <a:ea typeface="微软雅黑" pitchFamily="34" charset="-122"/>
                        </a:rPr>
                        <a:t>月</a:t>
                      </a:r>
                      <a:endParaRPr lang="zh-CN" altLang="en-US" sz="1000" b="1" dirty="0">
                        <a:latin typeface="微软雅黑" pitchFamily="34" charset="-122"/>
                        <a:ea typeface="微软雅黑"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抗老基因 重设人生 论坛</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chemeClr val="dk1"/>
                          </a:solidFill>
                          <a:latin typeface="微软雅黑" pitchFamily="34" charset="-122"/>
                          <a:ea typeface="微软雅黑" pitchFamily="34" charset="-122"/>
                          <a:cs typeface="+mn-cs"/>
                        </a:rPr>
                        <a:t>苏州（</a:t>
                      </a:r>
                      <a:r>
                        <a:rPr lang="en-US" altLang="zh-CN" sz="1000" b="1" kern="1200" dirty="0" smtClean="0">
                          <a:solidFill>
                            <a:schemeClr val="dk1"/>
                          </a:solidFill>
                          <a:latin typeface="微软雅黑" pitchFamily="34" charset="-122"/>
                          <a:ea typeface="微软雅黑" pitchFamily="34" charset="-122"/>
                          <a:cs typeface="+mn-cs"/>
                        </a:rPr>
                        <a:t>5</a:t>
                      </a:r>
                      <a:r>
                        <a:rPr lang="zh-CN" altLang="en-US" sz="1000" b="1" kern="1200" dirty="0" smtClean="0">
                          <a:solidFill>
                            <a:schemeClr val="dk1"/>
                          </a:solidFill>
                          <a:latin typeface="微软雅黑" pitchFamily="34" charset="-122"/>
                          <a:ea typeface="微软雅黑" pitchFamily="34" charset="-122"/>
                          <a:cs typeface="+mn-cs"/>
                        </a:rPr>
                        <a:t>日星期三）凯宾斯基</a:t>
                      </a:r>
                      <a:r>
                        <a:rPr lang="en-US" altLang="zh-CN" sz="1000" b="1" kern="1200" dirty="0" smtClean="0">
                          <a:solidFill>
                            <a:schemeClr val="dk1"/>
                          </a:solidFill>
                          <a:latin typeface="微软雅黑" pitchFamily="34" charset="-122"/>
                          <a:ea typeface="微软雅黑" pitchFamily="34" charset="-122"/>
                          <a:cs typeface="+mn-cs"/>
                        </a:rPr>
                        <a:t> /</a:t>
                      </a:r>
                      <a:r>
                        <a:rPr lang="zh-CN" altLang="en-US" sz="1000" b="1" kern="1200" dirty="0" smtClean="0">
                          <a:solidFill>
                            <a:schemeClr val="dk1"/>
                          </a:solidFill>
                          <a:latin typeface="微软雅黑" pitchFamily="34" charset="-122"/>
                          <a:ea typeface="微软雅黑" pitchFamily="34" charset="-122"/>
                          <a:cs typeface="+mn-cs"/>
                        </a:rPr>
                        <a:t> 西安（</a:t>
                      </a:r>
                      <a:r>
                        <a:rPr lang="en-US" altLang="zh-CN" sz="1000" b="1" kern="1200" dirty="0" smtClean="0">
                          <a:solidFill>
                            <a:schemeClr val="dk1"/>
                          </a:solidFill>
                          <a:latin typeface="微软雅黑" pitchFamily="34" charset="-122"/>
                          <a:ea typeface="微软雅黑" pitchFamily="34" charset="-122"/>
                          <a:cs typeface="+mn-cs"/>
                        </a:rPr>
                        <a:t>7</a:t>
                      </a:r>
                      <a:r>
                        <a:rPr lang="zh-CN" altLang="en-US" sz="1000" b="1" kern="1200" dirty="0" smtClean="0">
                          <a:solidFill>
                            <a:schemeClr val="dk1"/>
                          </a:solidFill>
                          <a:latin typeface="微软雅黑" pitchFamily="34" charset="-122"/>
                          <a:ea typeface="微软雅黑" pitchFamily="34" charset="-122"/>
                          <a:cs typeface="+mn-cs"/>
                        </a:rPr>
                        <a:t>日星期五）西安皇冠假日</a:t>
                      </a:r>
                      <a:endParaRPr lang="en-US" altLang="zh-CN" sz="1000" b="1" kern="1200" dirty="0" smtClean="0">
                        <a:solidFill>
                          <a:schemeClr val="dk1"/>
                        </a:solidFill>
                        <a:latin typeface="微软雅黑" pitchFamily="34" charset="-122"/>
                        <a:ea typeface="微软雅黑" pitchFamily="34" charset="-122"/>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chemeClr val="dk1"/>
                          </a:solidFill>
                          <a:latin typeface="微软雅黑" pitchFamily="34" charset="-122"/>
                          <a:ea typeface="微软雅黑" pitchFamily="34" charset="-122"/>
                          <a:cs typeface="+mn-cs"/>
                        </a:rPr>
                        <a:t>北京（</a:t>
                      </a:r>
                      <a:r>
                        <a:rPr lang="en-US" altLang="zh-CN" sz="1000" b="1" kern="1200" dirty="0" smtClean="0">
                          <a:solidFill>
                            <a:schemeClr val="dk1"/>
                          </a:solidFill>
                          <a:latin typeface="微软雅黑" pitchFamily="34" charset="-122"/>
                          <a:ea typeface="微软雅黑" pitchFamily="34" charset="-122"/>
                          <a:cs typeface="+mn-cs"/>
                        </a:rPr>
                        <a:t>8</a:t>
                      </a:r>
                      <a:r>
                        <a:rPr lang="zh-CN" altLang="en-US" sz="1000" b="1" kern="1200" dirty="0" smtClean="0">
                          <a:solidFill>
                            <a:schemeClr val="dk1"/>
                          </a:solidFill>
                          <a:latin typeface="微软雅黑" pitchFamily="34" charset="-122"/>
                          <a:ea typeface="微软雅黑" pitchFamily="34" charset="-122"/>
                          <a:cs typeface="+mn-cs"/>
                        </a:rPr>
                        <a:t>日星期六）</a:t>
                      </a:r>
                      <a:r>
                        <a:rPr lang="zh-CN" altLang="zh-CN" sz="1000" b="1" kern="1200" dirty="0" smtClean="0">
                          <a:solidFill>
                            <a:schemeClr val="dk1"/>
                          </a:solidFill>
                          <a:latin typeface="微软雅黑" pitchFamily="34" charset="-122"/>
                          <a:ea typeface="微软雅黑" pitchFamily="34" charset="-122"/>
                          <a:cs typeface="+mn-cs"/>
                        </a:rPr>
                        <a:t>九华山庄</a:t>
                      </a:r>
                      <a:r>
                        <a:rPr lang="en-US" altLang="zh-CN" sz="1000" b="1" kern="1200" dirty="0" smtClean="0">
                          <a:solidFill>
                            <a:schemeClr val="dk1"/>
                          </a:solidFill>
                          <a:latin typeface="微软雅黑" pitchFamily="34" charset="-122"/>
                          <a:ea typeface="微软雅黑" pitchFamily="34" charset="-122"/>
                          <a:cs typeface="+mn-cs"/>
                        </a:rPr>
                        <a:t>/</a:t>
                      </a:r>
                      <a:r>
                        <a:rPr lang="zh-CN" altLang="en-US" sz="1000" b="1" kern="1200" dirty="0" smtClean="0">
                          <a:solidFill>
                            <a:schemeClr val="dk1"/>
                          </a:solidFill>
                          <a:latin typeface="微软雅黑" pitchFamily="34" charset="-122"/>
                          <a:ea typeface="微软雅黑" pitchFamily="34" charset="-122"/>
                          <a:cs typeface="+mn-cs"/>
                        </a:rPr>
                        <a:t> 广州（</a:t>
                      </a:r>
                      <a:r>
                        <a:rPr lang="en-US" altLang="zh-CN" sz="1000" b="1" kern="1200" dirty="0" smtClean="0">
                          <a:solidFill>
                            <a:schemeClr val="dk1"/>
                          </a:solidFill>
                          <a:latin typeface="微软雅黑" pitchFamily="34" charset="-122"/>
                          <a:ea typeface="微软雅黑" pitchFamily="34" charset="-122"/>
                          <a:cs typeface="+mn-cs"/>
                        </a:rPr>
                        <a:t>17</a:t>
                      </a:r>
                      <a:r>
                        <a:rPr lang="zh-CN" altLang="en-US" sz="1000" b="1" kern="1200" dirty="0" smtClean="0">
                          <a:solidFill>
                            <a:schemeClr val="dk1"/>
                          </a:solidFill>
                          <a:latin typeface="微软雅黑" pitchFamily="34" charset="-122"/>
                          <a:ea typeface="微软雅黑" pitchFamily="34" charset="-122"/>
                          <a:cs typeface="+mn-cs"/>
                        </a:rPr>
                        <a:t>日星期一）东方宾馆 </a:t>
                      </a:r>
                      <a:endParaRPr lang="zh-CN" altLang="en-US" sz="1000" b="1" kern="1200" dirty="0">
                        <a:solidFill>
                          <a:schemeClr val="dk1"/>
                        </a:solidFill>
                        <a:latin typeface="微软雅黑" pitchFamily="34" charset="-122"/>
                        <a:ea typeface="微软雅黑" pitchFamily="34" charset="-122"/>
                        <a:cs typeface="+mn-cs"/>
                      </a:endParaRPr>
                    </a:p>
                  </a:txBody>
                  <a:tcPr anchor="ctr"/>
                </a:tc>
              </a:tr>
              <a:tr h="377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r>
                        <a:rPr lang="zh-CN" altLang="en-US" sz="1000" b="1" dirty="0" smtClean="0">
                          <a:latin typeface="微软雅黑" pitchFamily="34" charset="-122"/>
                          <a:ea typeface="微软雅黑" pitchFamily="34" charset="-122"/>
                        </a:rPr>
                        <a:t>销售经理全会</a:t>
                      </a:r>
                      <a:endParaRPr lang="zh-CN" altLang="en-US" sz="1000" b="1" dirty="0">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西安（</a:t>
                      </a:r>
                      <a:r>
                        <a:rPr lang="en-US" altLang="zh-CN" sz="1000" b="1" dirty="0" smtClean="0">
                          <a:latin typeface="微软雅黑" pitchFamily="34" charset="-122"/>
                          <a:ea typeface="微软雅黑" pitchFamily="34" charset="-122"/>
                        </a:rPr>
                        <a:t>12</a:t>
                      </a:r>
                      <a:r>
                        <a:rPr lang="zh-CN" altLang="en-US" sz="1000" b="1" dirty="0" smtClean="0">
                          <a:latin typeface="微软雅黑" pitchFamily="34" charset="-122"/>
                          <a:ea typeface="微软雅黑" pitchFamily="34" charset="-122"/>
                        </a:rPr>
                        <a:t>月</a:t>
                      </a:r>
                      <a:r>
                        <a:rPr lang="en-US" altLang="zh-CN" sz="1000" b="1" dirty="0" smtClean="0">
                          <a:latin typeface="微软雅黑" pitchFamily="34" charset="-122"/>
                          <a:ea typeface="微软雅黑" pitchFamily="34" charset="-122"/>
                        </a:rPr>
                        <a:t>28</a:t>
                      </a:r>
                      <a:r>
                        <a:rPr lang="zh-CN" altLang="en-US" sz="1000" b="1" dirty="0" smtClean="0">
                          <a:latin typeface="微软雅黑" pitchFamily="34" charset="-122"/>
                          <a:ea typeface="微软雅黑" pitchFamily="34" charset="-122"/>
                        </a:rPr>
                        <a:t>日星期五）</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广州（</a:t>
                      </a:r>
                      <a:r>
                        <a:rPr lang="en-US" altLang="zh-CN" sz="1000" b="1" dirty="0" smtClean="0">
                          <a:latin typeface="微软雅黑" pitchFamily="34" charset="-122"/>
                          <a:ea typeface="微软雅黑" pitchFamily="34" charset="-122"/>
                        </a:rPr>
                        <a:t>4</a:t>
                      </a:r>
                      <a:r>
                        <a:rPr lang="zh-CN" altLang="en-US" sz="1000" b="1" dirty="0" smtClean="0">
                          <a:latin typeface="微软雅黑" pitchFamily="34" charset="-122"/>
                          <a:ea typeface="微软雅黑" pitchFamily="34" charset="-122"/>
                        </a:rPr>
                        <a:t>日星期五）</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北京（</a:t>
                      </a:r>
                      <a:r>
                        <a:rPr lang="en-US" altLang="zh-CN" sz="1000" b="1" dirty="0" smtClean="0">
                          <a:latin typeface="微软雅黑" pitchFamily="34" charset="-122"/>
                          <a:ea typeface="微软雅黑" pitchFamily="34" charset="-122"/>
                        </a:rPr>
                        <a:t>11</a:t>
                      </a:r>
                      <a:r>
                        <a:rPr lang="zh-CN" altLang="en-US" sz="1000" b="1" dirty="0" smtClean="0">
                          <a:latin typeface="微软雅黑" pitchFamily="34" charset="-122"/>
                          <a:ea typeface="微软雅黑" pitchFamily="34" charset="-122"/>
                        </a:rPr>
                        <a:t>日星期五）</a:t>
                      </a:r>
                      <a:endParaRPr lang="en-US" altLang="zh-CN" sz="1000" b="1" dirty="0" smtClean="0">
                        <a:latin typeface="微软雅黑" pitchFamily="34" charset="-122"/>
                        <a:ea typeface="微软雅黑" pitchFamily="34" charset="-122"/>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上海（</a:t>
                      </a:r>
                      <a:r>
                        <a:rPr lang="en-US" altLang="zh-CN" sz="1000" b="1" dirty="0" smtClean="0">
                          <a:latin typeface="微软雅黑" pitchFamily="34" charset="-122"/>
                          <a:ea typeface="微软雅黑" pitchFamily="34" charset="-122"/>
                        </a:rPr>
                        <a:t>18</a:t>
                      </a:r>
                      <a:r>
                        <a:rPr lang="zh-CN" altLang="en-US" sz="1000" b="1" dirty="0" smtClean="0">
                          <a:latin typeface="微软雅黑" pitchFamily="34" charset="-122"/>
                          <a:ea typeface="微软雅黑" pitchFamily="34" charset="-122"/>
                        </a:rPr>
                        <a:t>日星期五）</a:t>
                      </a:r>
                    </a:p>
                  </a:txBody>
                  <a:tcPr anchor="ctr"/>
                </a:tc>
              </a:tr>
              <a:tr h="668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r>
                        <a:rPr lang="en-US" altLang="zh-CN" sz="1000" b="1" dirty="0" smtClean="0">
                          <a:latin typeface="微软雅黑" pitchFamily="34" charset="-122"/>
                          <a:ea typeface="微软雅黑" pitchFamily="34" charset="-122"/>
                        </a:rPr>
                        <a:t>NU SKIN</a:t>
                      </a:r>
                      <a:r>
                        <a:rPr lang="zh-CN" altLang="en-US" sz="1000" b="1" dirty="0" smtClean="0">
                          <a:latin typeface="微软雅黑" pitchFamily="34" charset="-122"/>
                          <a:ea typeface="微软雅黑" pitchFamily="34" charset="-122"/>
                        </a:rPr>
                        <a:t>事业高峰会 </a:t>
                      </a:r>
                      <a:endParaRPr lang="zh-CN" altLang="en-US" sz="1000" b="1" dirty="0">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西安</a:t>
                      </a:r>
                      <a:r>
                        <a:rPr lang="en-US" altLang="zh-CN" sz="1000" b="1" dirty="0" smtClean="0">
                          <a:latin typeface="微软雅黑" pitchFamily="34" charset="-122"/>
                          <a:ea typeface="微软雅黑" pitchFamily="34" charset="-122"/>
                        </a:rPr>
                        <a:t>(12</a:t>
                      </a:r>
                      <a:r>
                        <a:rPr lang="zh-CN" altLang="en-US" sz="1000" b="1" dirty="0" smtClean="0">
                          <a:latin typeface="微软雅黑" pitchFamily="34" charset="-122"/>
                          <a:ea typeface="微软雅黑" pitchFamily="34" charset="-122"/>
                        </a:rPr>
                        <a:t>月</a:t>
                      </a:r>
                      <a:r>
                        <a:rPr lang="en-US" altLang="zh-CN" sz="1000" b="1" dirty="0" smtClean="0">
                          <a:latin typeface="微软雅黑" pitchFamily="34" charset="-122"/>
                          <a:ea typeface="微软雅黑" pitchFamily="34" charset="-122"/>
                        </a:rPr>
                        <a:t>29</a:t>
                      </a:r>
                      <a:r>
                        <a:rPr lang="zh-CN" altLang="en-US" sz="1000" b="1" dirty="0" smtClean="0">
                          <a:latin typeface="微软雅黑" pitchFamily="34" charset="-122"/>
                          <a:ea typeface="微软雅黑" pitchFamily="34" charset="-122"/>
                        </a:rPr>
                        <a:t>日星期六</a:t>
                      </a:r>
                      <a:r>
                        <a:rPr lang="en-US" altLang="zh-CN" sz="1000" b="1" dirty="0" smtClean="0">
                          <a:latin typeface="微软雅黑" pitchFamily="34" charset="-122"/>
                          <a:ea typeface="微软雅黑" pitchFamily="34" charset="-122"/>
                        </a:rPr>
                        <a:t>)</a:t>
                      </a:r>
                      <a:r>
                        <a:rPr lang="zh-CN" altLang="zh-CN" sz="1000" b="1" kern="1200" dirty="0" smtClean="0">
                          <a:solidFill>
                            <a:schemeClr val="dk1"/>
                          </a:solidFill>
                          <a:latin typeface="微软雅黑" pitchFamily="34" charset="-122"/>
                          <a:ea typeface="微软雅黑" pitchFamily="34" charset="-122"/>
                          <a:cs typeface="+mn-cs"/>
                        </a:rPr>
                        <a:t>西安绿地笔克国际会展中心</a:t>
                      </a:r>
                      <a:endParaRPr lang="en-US" altLang="zh-CN" sz="1000" b="1" dirty="0" smtClean="0">
                        <a:latin typeface="微软雅黑" pitchFamily="34" charset="-122"/>
                        <a:ea typeface="微软雅黑" pitchFamily="34" charset="-122"/>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东莞（</a:t>
                      </a:r>
                      <a:r>
                        <a:rPr lang="en-US" altLang="zh-CN" sz="1000" b="1" dirty="0" smtClean="0">
                          <a:latin typeface="微软雅黑" pitchFamily="34" charset="-122"/>
                          <a:ea typeface="微软雅黑" pitchFamily="34" charset="-122"/>
                        </a:rPr>
                        <a:t>5</a:t>
                      </a:r>
                      <a:r>
                        <a:rPr lang="zh-CN" altLang="en-US" sz="1000" b="1" dirty="0" smtClean="0">
                          <a:latin typeface="微软雅黑" pitchFamily="34" charset="-122"/>
                          <a:ea typeface="微软雅黑" pitchFamily="34" charset="-122"/>
                        </a:rPr>
                        <a:t>日星期六）</a:t>
                      </a:r>
                      <a:r>
                        <a:rPr lang="zh-CN" altLang="zh-CN" sz="1000" b="1" kern="1200" dirty="0" smtClean="0">
                          <a:solidFill>
                            <a:schemeClr val="dk1"/>
                          </a:solidFill>
                          <a:latin typeface="微软雅黑" pitchFamily="34" charset="-122"/>
                          <a:ea typeface="微软雅黑" pitchFamily="34" charset="-122"/>
                          <a:cs typeface="+mn-cs"/>
                        </a:rPr>
                        <a:t>广东现代国际展览中心</a:t>
                      </a:r>
                      <a:endParaRPr lang="en-US" altLang="zh-CN" sz="1000" b="1" kern="1200" dirty="0" smtClean="0">
                        <a:solidFill>
                          <a:schemeClr val="dk1"/>
                        </a:solidFill>
                        <a:latin typeface="微软雅黑" pitchFamily="34" charset="-122"/>
                        <a:ea typeface="微软雅黑" pitchFamily="34" charset="-122"/>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chemeClr val="dk1"/>
                          </a:solidFill>
                          <a:latin typeface="微软雅黑" pitchFamily="34" charset="-122"/>
                          <a:ea typeface="微软雅黑" pitchFamily="34" charset="-122"/>
                          <a:cs typeface="+mn-cs"/>
                        </a:rPr>
                        <a:t>北京（</a:t>
                      </a:r>
                      <a:r>
                        <a:rPr lang="en-US" altLang="zh-CN" sz="1000" b="1" kern="1200" dirty="0" smtClean="0">
                          <a:solidFill>
                            <a:schemeClr val="dk1"/>
                          </a:solidFill>
                          <a:latin typeface="微软雅黑" pitchFamily="34" charset="-122"/>
                          <a:ea typeface="微软雅黑" pitchFamily="34" charset="-122"/>
                          <a:cs typeface="+mn-cs"/>
                        </a:rPr>
                        <a:t>12</a:t>
                      </a:r>
                      <a:r>
                        <a:rPr lang="zh-CN" altLang="en-US" sz="1000" b="1" kern="1200" dirty="0" smtClean="0">
                          <a:solidFill>
                            <a:schemeClr val="dk1"/>
                          </a:solidFill>
                          <a:latin typeface="微软雅黑" pitchFamily="34" charset="-122"/>
                          <a:ea typeface="微软雅黑" pitchFamily="34" charset="-122"/>
                          <a:cs typeface="+mn-cs"/>
                        </a:rPr>
                        <a:t>日星期六）</a:t>
                      </a:r>
                      <a:r>
                        <a:rPr lang="zh-CN" altLang="zh-CN" sz="1000" b="1" kern="1200" dirty="0" smtClean="0">
                          <a:solidFill>
                            <a:schemeClr val="dk1"/>
                          </a:solidFill>
                          <a:latin typeface="微软雅黑" pitchFamily="34" charset="-122"/>
                          <a:ea typeface="微软雅黑" pitchFamily="34" charset="-122"/>
                          <a:cs typeface="+mn-cs"/>
                        </a:rPr>
                        <a:t>北京九华山庄</a:t>
                      </a:r>
                      <a:endParaRPr lang="en-US" altLang="zh-CN" sz="1000" b="1" kern="1200" dirty="0" smtClean="0">
                        <a:solidFill>
                          <a:schemeClr val="dk1"/>
                        </a:solidFill>
                        <a:latin typeface="微软雅黑" pitchFamily="34" charset="-122"/>
                        <a:ea typeface="微软雅黑" pitchFamily="34" charset="-122"/>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chemeClr val="dk1"/>
                          </a:solidFill>
                          <a:latin typeface="微软雅黑" pitchFamily="34" charset="-122"/>
                          <a:ea typeface="微软雅黑" pitchFamily="34" charset="-122"/>
                          <a:cs typeface="+mn-cs"/>
                        </a:rPr>
                        <a:t>苏州（</a:t>
                      </a:r>
                      <a:r>
                        <a:rPr lang="en-US" altLang="zh-CN" sz="1000" b="1" kern="1200" dirty="0" smtClean="0">
                          <a:solidFill>
                            <a:schemeClr val="dk1"/>
                          </a:solidFill>
                          <a:latin typeface="微软雅黑" pitchFamily="34" charset="-122"/>
                          <a:ea typeface="微软雅黑" pitchFamily="34" charset="-122"/>
                          <a:cs typeface="+mn-cs"/>
                        </a:rPr>
                        <a:t>19</a:t>
                      </a:r>
                      <a:r>
                        <a:rPr lang="zh-CN" altLang="en-US" sz="1000" b="1" kern="1200" dirty="0" smtClean="0">
                          <a:solidFill>
                            <a:schemeClr val="dk1"/>
                          </a:solidFill>
                          <a:latin typeface="微软雅黑" pitchFamily="34" charset="-122"/>
                          <a:ea typeface="微软雅黑" pitchFamily="34" charset="-122"/>
                          <a:cs typeface="+mn-cs"/>
                        </a:rPr>
                        <a:t>日星期六）</a:t>
                      </a:r>
                      <a:r>
                        <a:rPr lang="zh-CN" altLang="zh-CN" sz="1000" b="1" kern="1200" dirty="0" smtClean="0">
                          <a:solidFill>
                            <a:schemeClr val="dk1"/>
                          </a:solidFill>
                          <a:latin typeface="微软雅黑" pitchFamily="34" charset="-122"/>
                          <a:ea typeface="微软雅黑" pitchFamily="34" charset="-122"/>
                          <a:cs typeface="+mn-cs"/>
                        </a:rPr>
                        <a:t>苏州独墅湖体育馆</a:t>
                      </a:r>
                      <a:endParaRPr lang="zh-CN" altLang="en-US" sz="1000" b="1" kern="1200" dirty="0" smtClean="0">
                        <a:solidFill>
                          <a:schemeClr val="dk1"/>
                        </a:solidFill>
                        <a:latin typeface="微软雅黑" pitchFamily="34" charset="-122"/>
                        <a:ea typeface="微软雅黑" pitchFamily="34" charset="-122"/>
                        <a:cs typeface="+mn-cs"/>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2</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NU SKIN </a:t>
                      </a:r>
                      <a:r>
                        <a:rPr lang="zh-CN" altLang="en-US" sz="1000" b="1" kern="1200" dirty="0" smtClean="0">
                          <a:solidFill>
                            <a:schemeClr val="dk1"/>
                          </a:solidFill>
                          <a:latin typeface="微软雅黑" pitchFamily="34" charset="-122"/>
                          <a:ea typeface="微软雅黑" pitchFamily="34" charset="-122"/>
                          <a:cs typeface="+mn-cs"/>
                        </a:rPr>
                        <a:t>抗衰老</a:t>
                      </a:r>
                      <a:r>
                        <a:rPr lang="en-US" altLang="zh-CN" sz="1000" b="1" kern="1200" dirty="0" smtClean="0">
                          <a:solidFill>
                            <a:schemeClr val="dk1"/>
                          </a:solidFill>
                          <a:latin typeface="微软雅黑" pitchFamily="34" charset="-122"/>
                          <a:ea typeface="微软雅黑" pitchFamily="34" charset="-122"/>
                          <a:cs typeface="+mn-cs"/>
                        </a:rPr>
                        <a:t>EXPO</a:t>
                      </a:r>
                      <a:endParaRPr lang="zh-CN" altLang="en-US" sz="10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领导力核心城市</a:t>
                      </a:r>
                      <a:endParaRPr lang="zh-CN" altLang="en-US" sz="1000" b="1" dirty="0" smtClean="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3</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抗老基因 重设人生 论坛</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sz="1000" b="1" dirty="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4</a:t>
                      </a:r>
                      <a:r>
                        <a:rPr lang="zh-CN" altLang="en-US" sz="1000" b="1" kern="1200" dirty="0" smtClean="0">
                          <a:solidFill>
                            <a:schemeClr val="dk1"/>
                          </a:solidFill>
                          <a:latin typeface="微软雅黑" pitchFamily="34" charset="-122"/>
                          <a:ea typeface="微软雅黑" pitchFamily="34" charset="-122"/>
                          <a:cs typeface="+mn-cs"/>
                        </a:rPr>
                        <a:t>月</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r>
                        <a:rPr lang="zh-CN" altLang="en-US" sz="1000" b="1" dirty="0" smtClean="0">
                          <a:solidFill>
                            <a:schemeClr val="tx1"/>
                          </a:solidFill>
                          <a:latin typeface="微软雅黑" pitchFamily="34" charset="-122"/>
                          <a:ea typeface="微软雅黑" pitchFamily="34" charset="-122"/>
                        </a:rPr>
                        <a:t>销售经理会议</a:t>
                      </a:r>
                      <a:endParaRPr lang="zh-CN" altLang="en-US" sz="1000" b="1" dirty="0">
                        <a:solidFill>
                          <a:schemeClr val="tx1"/>
                        </a:solidFill>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上海</a:t>
                      </a:r>
                      <a:r>
                        <a:rPr lang="en-US" altLang="zh-CN" sz="1000" b="1" kern="1200" dirty="0" smtClean="0">
                          <a:solidFill>
                            <a:schemeClr val="dk1"/>
                          </a:solidFill>
                          <a:latin typeface="微软雅黑" pitchFamily="34" charset="-122"/>
                          <a:ea typeface="微软雅黑" pitchFamily="34" charset="-122"/>
                          <a:cs typeface="+mn-cs"/>
                        </a:rPr>
                        <a:t>/</a:t>
                      </a:r>
                      <a:r>
                        <a:rPr lang="zh-CN" altLang="en-US" sz="1000" b="1" dirty="0" smtClean="0">
                          <a:latin typeface="微软雅黑" pitchFamily="34" charset="-122"/>
                          <a:ea typeface="微软雅黑" pitchFamily="34" charset="-122"/>
                        </a:rPr>
                        <a:t>广州</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西安</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北京</a:t>
                      </a: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4</a:t>
                      </a:r>
                      <a:r>
                        <a:rPr lang="zh-CN" altLang="en-US" sz="1000" b="1" kern="1200" dirty="0" smtClean="0">
                          <a:solidFill>
                            <a:schemeClr val="dk1"/>
                          </a:solidFill>
                          <a:latin typeface="微软雅黑" pitchFamily="34" charset="-122"/>
                          <a:ea typeface="微软雅黑" pitchFamily="34" charset="-122"/>
                          <a:cs typeface="+mn-cs"/>
                        </a:rPr>
                        <a:t>月</a:t>
                      </a:r>
                      <a:r>
                        <a:rPr lang="en-US" altLang="zh-CN" sz="1000" b="1" kern="1200" dirty="0" smtClean="0">
                          <a:solidFill>
                            <a:schemeClr val="dk1"/>
                          </a:solidFill>
                          <a:latin typeface="微软雅黑" pitchFamily="34" charset="-122"/>
                          <a:ea typeface="微软雅黑" pitchFamily="34" charset="-122"/>
                          <a:cs typeface="+mn-cs"/>
                        </a:rPr>
                        <a:t>21-25</a:t>
                      </a:r>
                      <a:r>
                        <a:rPr lang="zh-CN" altLang="en-US" sz="1000" b="1" kern="1200" dirty="0" smtClean="0">
                          <a:solidFill>
                            <a:schemeClr val="dk1"/>
                          </a:solidFill>
                          <a:latin typeface="微软雅黑" pitchFamily="34" charset="-122"/>
                          <a:ea typeface="微软雅黑" pitchFamily="34" charset="-122"/>
                          <a:cs typeface="+mn-cs"/>
                        </a:rPr>
                        <a:t>日（星期日</a:t>
                      </a:r>
                      <a:r>
                        <a:rPr lang="en-US" altLang="zh-CN" sz="1000" b="1" kern="1200" dirty="0" smtClean="0">
                          <a:solidFill>
                            <a:schemeClr val="dk1"/>
                          </a:solidFill>
                          <a:latin typeface="微软雅黑" pitchFamily="34" charset="-122"/>
                          <a:ea typeface="微软雅黑" pitchFamily="34" charset="-122"/>
                          <a:cs typeface="+mn-cs"/>
                        </a:rPr>
                        <a:t>-</a:t>
                      </a:r>
                      <a:r>
                        <a:rPr lang="zh-CN" altLang="en-US" sz="1000" b="1" kern="1200" dirty="0" smtClean="0">
                          <a:solidFill>
                            <a:schemeClr val="dk1"/>
                          </a:solidFill>
                          <a:latin typeface="微软雅黑" pitchFamily="34" charset="-122"/>
                          <a:ea typeface="微软雅黑" pitchFamily="34" charset="-122"/>
                          <a:cs typeface="+mn-cs"/>
                        </a:rPr>
                        <a:t>星期四）</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创星登峰游</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泰国普吉岛</a:t>
                      </a:r>
                      <a:endParaRPr lang="zh-CN" altLang="en-US" sz="1000" b="1" dirty="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5</a:t>
                      </a:r>
                      <a:r>
                        <a:rPr lang="zh-CN" altLang="en-US" sz="1000" b="1" kern="1200" dirty="0" smtClean="0">
                          <a:solidFill>
                            <a:schemeClr val="dk1"/>
                          </a:solidFill>
                          <a:latin typeface="微软雅黑" pitchFamily="34" charset="-122"/>
                          <a:ea typeface="微软雅黑" pitchFamily="34" charset="-122"/>
                          <a:cs typeface="+mn-cs"/>
                        </a:rPr>
                        <a:t>月</a:t>
                      </a:r>
                      <a:r>
                        <a:rPr lang="en-US" altLang="zh-CN" sz="1000" b="1" kern="1200" dirty="0" smtClean="0">
                          <a:solidFill>
                            <a:schemeClr val="dk1"/>
                          </a:solidFill>
                          <a:latin typeface="微软雅黑" pitchFamily="34" charset="-122"/>
                          <a:ea typeface="微软雅黑" pitchFamily="34" charset="-122"/>
                          <a:cs typeface="+mn-cs"/>
                        </a:rPr>
                        <a:t>9-15</a:t>
                      </a:r>
                      <a:r>
                        <a:rPr lang="zh-CN" altLang="en-US" sz="1000" b="1" kern="1200" dirty="0" smtClean="0">
                          <a:solidFill>
                            <a:schemeClr val="dk1"/>
                          </a:solidFill>
                          <a:latin typeface="微软雅黑" pitchFamily="34" charset="-122"/>
                          <a:ea typeface="微软雅黑" pitchFamily="34" charset="-122"/>
                          <a:cs typeface="+mn-cs"/>
                        </a:rPr>
                        <a:t>日（星期四至下星期三）</a:t>
                      </a:r>
                    </a:p>
                  </a:txBody>
                  <a:tcPr anchor="ctr"/>
                </a:tc>
                <a:tc>
                  <a:txBody>
                    <a:bodyPr/>
                    <a:lstStyle/>
                    <a:p>
                      <a:r>
                        <a:rPr lang="zh-CN" altLang="en-US" sz="1000" b="1" dirty="0" smtClean="0">
                          <a:latin typeface="微软雅黑" pitchFamily="34" charset="-122"/>
                          <a:ea typeface="微软雅黑" pitchFamily="34" charset="-122"/>
                        </a:rPr>
                        <a:t>寰宇领袖之旅</a:t>
                      </a:r>
                      <a:endParaRPr lang="zh-CN" altLang="en-US" sz="1000" b="1" dirty="0">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夏威夷可爱岛</a:t>
                      </a:r>
                      <a:endParaRPr lang="zh-CN" altLang="en-US" sz="1000" b="1" dirty="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5</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chemeClr val="dk1"/>
                          </a:solidFill>
                          <a:latin typeface="微软雅黑" pitchFamily="34" charset="-122"/>
                          <a:ea typeface="微软雅黑" pitchFamily="34" charset="-122"/>
                          <a:cs typeface="+mn-cs"/>
                        </a:rPr>
                        <a:t>大中华寰宇创星高峰会 </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夏威夷可爱岛</a:t>
                      </a: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5</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NU SKIN </a:t>
                      </a:r>
                      <a:r>
                        <a:rPr lang="zh-CN" altLang="en-US" sz="1000" b="1" kern="1200" dirty="0" smtClean="0">
                          <a:solidFill>
                            <a:schemeClr val="dk1"/>
                          </a:solidFill>
                          <a:latin typeface="微软雅黑" pitchFamily="34" charset="-122"/>
                          <a:ea typeface="微软雅黑" pitchFamily="34" charset="-122"/>
                          <a:cs typeface="+mn-cs"/>
                        </a:rPr>
                        <a:t>抗衰老</a:t>
                      </a:r>
                      <a:r>
                        <a:rPr lang="en-US" altLang="zh-CN" sz="1000" b="1" kern="1200" dirty="0" smtClean="0">
                          <a:solidFill>
                            <a:schemeClr val="dk1"/>
                          </a:solidFill>
                          <a:latin typeface="微软雅黑" pitchFamily="34" charset="-122"/>
                          <a:ea typeface="微软雅黑" pitchFamily="34" charset="-122"/>
                          <a:cs typeface="+mn-cs"/>
                        </a:rPr>
                        <a:t>EXPO</a:t>
                      </a:r>
                      <a:endParaRPr lang="zh-CN" altLang="en-US" sz="10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领导力核心城市</a:t>
                      </a:r>
                      <a:endParaRPr lang="zh-CN" altLang="en-US" sz="1000" b="1" dirty="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6</a:t>
                      </a:r>
                      <a:r>
                        <a:rPr lang="zh-CN" altLang="en-US" sz="1000" b="1" kern="1200" dirty="0" smtClean="0">
                          <a:solidFill>
                            <a:schemeClr val="dk1"/>
                          </a:solidFill>
                          <a:latin typeface="微软雅黑" pitchFamily="34" charset="-122"/>
                          <a:ea typeface="微软雅黑" pitchFamily="34" charset="-122"/>
                          <a:cs typeface="+mn-cs"/>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抗老基因 重设人生 论坛</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上海</a:t>
                      </a:r>
                      <a:r>
                        <a:rPr lang="en-US" altLang="zh-CN" sz="1000" b="1" kern="1200" dirty="0" smtClean="0">
                          <a:solidFill>
                            <a:schemeClr val="dk1"/>
                          </a:solidFill>
                          <a:latin typeface="微软雅黑" pitchFamily="34" charset="-122"/>
                          <a:ea typeface="微软雅黑" pitchFamily="34" charset="-122"/>
                          <a:cs typeface="+mn-cs"/>
                        </a:rPr>
                        <a:t>/</a:t>
                      </a:r>
                      <a:r>
                        <a:rPr lang="zh-CN" altLang="en-US" sz="1000" b="1" dirty="0" smtClean="0">
                          <a:latin typeface="微软雅黑" pitchFamily="34" charset="-122"/>
                          <a:ea typeface="微软雅黑" pitchFamily="34" charset="-122"/>
                        </a:rPr>
                        <a:t>广州</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西安</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北京</a:t>
                      </a:r>
                    </a:p>
                  </a:txBody>
                  <a:tcPr anchor="ctr"/>
                </a:tc>
              </a:tr>
              <a:tr h="232388">
                <a:tc>
                  <a:txBody>
                    <a:bodyPr/>
                    <a:lstStyle/>
                    <a:p>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dirty="0" smtClean="0">
                          <a:latin typeface="微软雅黑" pitchFamily="34" charset="-122"/>
                          <a:ea typeface="微软雅黑" pitchFamily="34" charset="-122"/>
                        </a:rPr>
                        <a:t>8</a:t>
                      </a:r>
                      <a:r>
                        <a:rPr lang="zh-CN" altLang="en-US" sz="1000" b="1" dirty="0" smtClean="0">
                          <a:latin typeface="微软雅黑" pitchFamily="34" charset="-122"/>
                          <a:ea typeface="微软雅黑" pitchFamily="34" charset="-122"/>
                        </a:rPr>
                        <a:t>月</a:t>
                      </a:r>
                      <a:endParaRPr lang="zh-CN" altLang="en-US" sz="1000" b="1" dirty="0">
                        <a:latin typeface="微软雅黑" pitchFamily="34" charset="-122"/>
                        <a:ea typeface="微软雅黑"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chemeClr val="dk1"/>
                          </a:solidFill>
                          <a:latin typeface="微软雅黑" pitchFamily="34" charset="-122"/>
                          <a:ea typeface="微软雅黑" pitchFamily="34" charset="-122"/>
                          <a:cs typeface="+mn-cs"/>
                        </a:rPr>
                        <a:t>区域寰宇创星高峰会</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sz="1000" b="1" kern="1200" dirty="0">
                        <a:solidFill>
                          <a:schemeClr val="dk1"/>
                        </a:solidFill>
                        <a:latin typeface="微软雅黑" pitchFamily="34" charset="-122"/>
                        <a:ea typeface="微软雅黑" pitchFamily="34" charset="-122"/>
                        <a:cs typeface="+mn-cs"/>
                      </a:endParaRPr>
                    </a:p>
                  </a:txBody>
                  <a:tcPr anchor="ctr"/>
                </a:tc>
              </a:tr>
              <a:tr h="232388">
                <a:tc>
                  <a:txBody>
                    <a:bodyPr/>
                    <a:lstStyle/>
                    <a:p>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dirty="0" smtClean="0">
                          <a:latin typeface="微软雅黑" pitchFamily="34" charset="-122"/>
                          <a:ea typeface="微软雅黑" pitchFamily="34" charset="-122"/>
                        </a:rPr>
                        <a:t>9</a:t>
                      </a:r>
                      <a:r>
                        <a:rPr lang="zh-CN" altLang="en-US" sz="1000" b="1" dirty="0" smtClean="0">
                          <a:latin typeface="微软雅黑" pitchFamily="34" charset="-122"/>
                          <a:ea typeface="微软雅黑" pitchFamily="34" charset="-122"/>
                        </a:rPr>
                        <a:t>月</a:t>
                      </a:r>
                      <a:endParaRPr lang="zh-CN" altLang="en-US" sz="1000" b="1" dirty="0">
                        <a:latin typeface="微软雅黑" pitchFamily="34" charset="-122"/>
                        <a:ea typeface="微软雅黑" pitchFamily="34" charset="-122"/>
                      </a:endParaRPr>
                    </a:p>
                  </a:txBody>
                  <a:tcPr anchor="ctr"/>
                </a:tc>
                <a:tc>
                  <a:txBody>
                    <a:bodyPr/>
                    <a:lstStyle/>
                    <a:p>
                      <a:r>
                        <a:rPr lang="zh-CN" altLang="en-US" sz="1000" b="1" dirty="0" smtClean="0">
                          <a:latin typeface="微软雅黑" pitchFamily="34" charset="-122"/>
                          <a:ea typeface="微软雅黑" pitchFamily="34" charset="-122"/>
                        </a:rPr>
                        <a:t>抗老基因 重设人生 论坛</a:t>
                      </a:r>
                      <a:endParaRPr lang="zh-CN" altLang="en-US" sz="1000" b="1" dirty="0">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广州</a:t>
                      </a:r>
                      <a:r>
                        <a:rPr lang="en-US" altLang="zh-CN" sz="1000" b="1" dirty="0" smtClean="0">
                          <a:latin typeface="微软雅黑" pitchFamily="34" charset="-122"/>
                          <a:ea typeface="微软雅黑" pitchFamily="34" charset="-122"/>
                        </a:rPr>
                        <a:t>/ </a:t>
                      </a:r>
                      <a:r>
                        <a:rPr lang="zh-CN" altLang="en-US" sz="1000" b="1" dirty="0" smtClean="0">
                          <a:latin typeface="微软雅黑" pitchFamily="34" charset="-122"/>
                          <a:ea typeface="微软雅黑" pitchFamily="34" charset="-122"/>
                        </a:rPr>
                        <a:t>苏州</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西安</a:t>
                      </a:r>
                      <a:r>
                        <a:rPr lang="en-US" altLang="zh-CN" sz="1000" b="1" dirty="0" smtClean="0">
                          <a:latin typeface="微软雅黑" pitchFamily="34" charset="-122"/>
                          <a:ea typeface="微软雅黑" pitchFamily="34" charset="-122"/>
                        </a:rPr>
                        <a:t>/</a:t>
                      </a:r>
                      <a:r>
                        <a:rPr lang="zh-CN" altLang="en-US" sz="1000" b="1" dirty="0" smtClean="0">
                          <a:latin typeface="微软雅黑" pitchFamily="34" charset="-122"/>
                          <a:ea typeface="微软雅黑" pitchFamily="34" charset="-122"/>
                        </a:rPr>
                        <a:t>天津</a:t>
                      </a:r>
                      <a:endParaRPr lang="zh-CN" altLang="en-US" sz="1000" b="1" kern="1200" dirty="0" smtClean="0">
                        <a:solidFill>
                          <a:schemeClr val="dk1"/>
                        </a:solidFill>
                        <a:latin typeface="微软雅黑" pitchFamily="34" charset="-122"/>
                        <a:ea typeface="微软雅黑" pitchFamily="34" charset="-122"/>
                        <a:cs typeface="+mn-cs"/>
                      </a:endParaRPr>
                    </a:p>
                  </a:txBody>
                  <a:tcPr anchor="ctr"/>
                </a:tc>
              </a:tr>
              <a:tr h="232388">
                <a:tc>
                  <a:txBody>
                    <a:bodyPr/>
                    <a:lstStyle/>
                    <a:p>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dirty="0" smtClean="0">
                          <a:latin typeface="微软雅黑" pitchFamily="34" charset="-122"/>
                          <a:ea typeface="微软雅黑" pitchFamily="34" charset="-122"/>
                        </a:rPr>
                        <a:t>9</a:t>
                      </a:r>
                      <a:r>
                        <a:rPr lang="zh-CN" altLang="en-US" sz="1000" b="1" dirty="0" smtClean="0">
                          <a:latin typeface="微软雅黑" pitchFamily="34" charset="-122"/>
                          <a:ea typeface="微软雅黑" pitchFamily="34" charset="-122"/>
                        </a:rPr>
                        <a:t>月</a:t>
                      </a:r>
                      <a:endParaRPr lang="zh-CN" altLang="en-US" sz="1000" b="1" dirty="0">
                        <a:latin typeface="微软雅黑" pitchFamily="34" charset="-122"/>
                        <a:ea typeface="微软雅黑" pitchFamily="34" charset="-122"/>
                      </a:endParaRPr>
                    </a:p>
                  </a:txBody>
                  <a:tcPr anchor="ctr"/>
                </a:tc>
                <a:tc>
                  <a:txBody>
                    <a:bodyPr/>
                    <a:lstStyle/>
                    <a:p>
                      <a:r>
                        <a:rPr lang="zh-CN" altLang="en-US" sz="1000" b="1" dirty="0" smtClean="0">
                          <a:latin typeface="微软雅黑" pitchFamily="34" charset="-122"/>
                          <a:ea typeface="微软雅黑" pitchFamily="34" charset="-122"/>
                        </a:rPr>
                        <a:t>创星学院</a:t>
                      </a:r>
                      <a:endParaRPr lang="zh-CN" altLang="en-US" sz="1000" b="1" dirty="0">
                        <a:latin typeface="微软雅黑" pitchFamily="34" charset="-122"/>
                        <a:ea typeface="微软雅黑" pitchFamily="34" charset="-122"/>
                      </a:endParaRPr>
                    </a:p>
                  </a:txBody>
                  <a:tcPr anchor="ctr"/>
                </a:tc>
                <a:tc>
                  <a:txBody>
                    <a:bodyPr/>
                    <a:lstStyle/>
                    <a:p>
                      <a:r>
                        <a:rPr lang="zh-CN" altLang="en-US" sz="1000" b="1" dirty="0" smtClean="0">
                          <a:latin typeface="微软雅黑" pitchFamily="34" charset="-122"/>
                          <a:ea typeface="微软雅黑" pitchFamily="34" charset="-122"/>
                        </a:rPr>
                        <a:t>澳门</a:t>
                      </a:r>
                      <a:endParaRPr lang="zh-CN" altLang="en-US" sz="1000" b="1" dirty="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10</a:t>
                      </a:r>
                      <a:r>
                        <a:rPr lang="zh-CN" altLang="en-US" sz="1000" b="1" kern="1200" dirty="0" smtClean="0">
                          <a:solidFill>
                            <a:schemeClr val="dk1"/>
                          </a:solidFill>
                          <a:latin typeface="微软雅黑" pitchFamily="34" charset="-122"/>
                          <a:ea typeface="微软雅黑" pitchFamily="34" charset="-122"/>
                          <a:cs typeface="+mn-cs"/>
                        </a:rPr>
                        <a:t>月</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r>
                        <a:rPr lang="en-US" altLang="zh-CN" sz="1000" b="1" dirty="0" smtClean="0">
                          <a:solidFill>
                            <a:schemeClr val="tx1"/>
                          </a:solidFill>
                          <a:latin typeface="微软雅黑" pitchFamily="34" charset="-122"/>
                          <a:ea typeface="微软雅黑" pitchFamily="34" charset="-122"/>
                        </a:rPr>
                        <a:t>NU</a:t>
                      </a:r>
                      <a:r>
                        <a:rPr lang="en-US" altLang="zh-CN" sz="1000" b="1" baseline="0" dirty="0" smtClean="0">
                          <a:solidFill>
                            <a:schemeClr val="tx1"/>
                          </a:solidFill>
                          <a:latin typeface="微软雅黑" pitchFamily="34" charset="-122"/>
                          <a:ea typeface="微软雅黑" pitchFamily="34" charset="-122"/>
                        </a:rPr>
                        <a:t> SKIN </a:t>
                      </a:r>
                      <a:r>
                        <a:rPr lang="zh-CN" altLang="en-US" sz="1000" b="1" baseline="0" dirty="0" smtClean="0">
                          <a:solidFill>
                            <a:schemeClr val="tx1"/>
                          </a:solidFill>
                          <a:latin typeface="微软雅黑" pitchFamily="34" charset="-122"/>
                          <a:ea typeface="微软雅黑" pitchFamily="34" charset="-122"/>
                        </a:rPr>
                        <a:t>全球大会</a:t>
                      </a:r>
                      <a:endParaRPr lang="zh-CN" altLang="en-US" sz="1000" b="1" dirty="0">
                        <a:solidFill>
                          <a:schemeClr val="tx1"/>
                        </a:solidFill>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dirty="0" smtClean="0">
                          <a:latin typeface="微软雅黑" pitchFamily="34" charset="-122"/>
                          <a:ea typeface="微软雅黑" pitchFamily="34" charset="-122"/>
                        </a:rPr>
                        <a:t>美国</a:t>
                      </a: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10</a:t>
                      </a:r>
                      <a:r>
                        <a:rPr lang="zh-CN" altLang="en-US" sz="1000" b="1" kern="1200" dirty="0" smtClean="0">
                          <a:solidFill>
                            <a:schemeClr val="dk1"/>
                          </a:solidFill>
                          <a:latin typeface="微软雅黑" pitchFamily="34" charset="-122"/>
                          <a:ea typeface="微软雅黑" pitchFamily="34" charset="-122"/>
                          <a:cs typeface="+mn-cs"/>
                        </a:rPr>
                        <a:t>月</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r>
                        <a:rPr lang="en-US" altLang="zh-CN" sz="1000" b="1" dirty="0" smtClean="0">
                          <a:solidFill>
                            <a:schemeClr val="tx1"/>
                          </a:solidFill>
                          <a:latin typeface="微软雅黑" pitchFamily="34" charset="-122"/>
                          <a:ea typeface="微软雅黑" pitchFamily="34" charset="-122"/>
                        </a:rPr>
                        <a:t>2014</a:t>
                      </a:r>
                      <a:r>
                        <a:rPr lang="zh-CN" altLang="en-US" sz="1000" b="1" dirty="0" smtClean="0">
                          <a:solidFill>
                            <a:schemeClr val="tx1"/>
                          </a:solidFill>
                          <a:latin typeface="微软雅黑" pitchFamily="34" charset="-122"/>
                          <a:ea typeface="微软雅黑" pitchFamily="34" charset="-122"/>
                        </a:rPr>
                        <a:t>黄金攻略会议</a:t>
                      </a:r>
                      <a:endParaRPr lang="zh-CN" altLang="en-US" sz="1000" b="1" dirty="0">
                        <a:solidFill>
                          <a:schemeClr val="tx1"/>
                        </a:solidFill>
                        <a:latin typeface="微软雅黑" pitchFamily="34" charset="-122"/>
                        <a:ea typeface="微软雅黑"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领导力核心城市</a:t>
                      </a:r>
                      <a:endParaRPr lang="en-US" altLang="zh-CN" sz="1000" b="1" i="0" u="none" strike="noStrike" kern="1200" dirty="0" smtClean="0">
                        <a:solidFill>
                          <a:srgbClr val="000000"/>
                        </a:solidFill>
                        <a:latin typeface="微软雅黑" pitchFamily="34" charset="-122"/>
                        <a:ea typeface="微软雅黑" pitchFamily="34" charset="-122"/>
                        <a:cs typeface="+mn-cs"/>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11</a:t>
                      </a:r>
                      <a:r>
                        <a:rPr lang="zh-CN" altLang="en-US" sz="1000" b="1" kern="1200" dirty="0" smtClean="0">
                          <a:solidFill>
                            <a:schemeClr val="dk1"/>
                          </a:solidFill>
                          <a:latin typeface="微软雅黑" pitchFamily="34" charset="-122"/>
                          <a:ea typeface="微软雅黑" pitchFamily="34" charset="-122"/>
                          <a:cs typeface="+mn-cs"/>
                        </a:rPr>
                        <a:t>月</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000000"/>
                          </a:solidFill>
                          <a:latin typeface="微软雅黑" pitchFamily="34" charset="-122"/>
                          <a:ea typeface="微软雅黑" pitchFamily="34" charset="-122"/>
                          <a:cs typeface="+mn-cs"/>
                        </a:rPr>
                        <a:t>NU SKIN </a:t>
                      </a:r>
                      <a:r>
                        <a:rPr lang="zh-CN" altLang="en-US" sz="1000" b="1" i="0" u="none" strike="noStrike" kern="1200" dirty="0" smtClean="0">
                          <a:solidFill>
                            <a:srgbClr val="000000"/>
                          </a:solidFill>
                          <a:latin typeface="微软雅黑" pitchFamily="34" charset="-122"/>
                          <a:ea typeface="微软雅黑" pitchFamily="34" charset="-122"/>
                          <a:cs typeface="+mn-cs"/>
                        </a:rPr>
                        <a:t>抗衰老</a:t>
                      </a:r>
                      <a:r>
                        <a:rPr lang="en-US" altLang="zh-CN" sz="1000" b="1" i="0" u="none" strike="noStrike" kern="1200" dirty="0" smtClean="0">
                          <a:solidFill>
                            <a:srgbClr val="000000"/>
                          </a:solidFill>
                          <a:latin typeface="微软雅黑" pitchFamily="34" charset="-122"/>
                          <a:ea typeface="微软雅黑" pitchFamily="34" charset="-122"/>
                          <a:cs typeface="+mn-cs"/>
                        </a:rPr>
                        <a:t>EXPO</a:t>
                      </a:r>
                      <a:endParaRPr lang="zh-CN" altLang="en-US" sz="1000" b="1" i="0" u="none" strike="noStrike" kern="1200" dirty="0" smtClean="0">
                        <a:solidFill>
                          <a:srgbClr val="000000"/>
                        </a:solidFill>
                        <a:latin typeface="微软雅黑" pitchFamily="34" charset="-122"/>
                        <a:ea typeface="微软雅黑" pitchFamily="34" charset="-122"/>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领导力核心城市</a:t>
                      </a:r>
                      <a:endParaRPr lang="zh-CN" altLang="en-US" sz="1000" b="1" dirty="0" smtClean="0">
                        <a:latin typeface="微软雅黑" pitchFamily="34" charset="-122"/>
                        <a:ea typeface="微软雅黑" pitchFamily="34" charset="-122"/>
                      </a:endParaRPr>
                    </a:p>
                  </a:txBody>
                  <a:tcPr anchor="ctr"/>
                </a:tc>
              </a:tr>
              <a:tr h="232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12</a:t>
                      </a:r>
                      <a:r>
                        <a:rPr lang="zh-CN" altLang="en-US" sz="1000" b="1" kern="1200" dirty="0" smtClean="0">
                          <a:solidFill>
                            <a:schemeClr val="dk1"/>
                          </a:solidFill>
                          <a:latin typeface="微软雅黑" pitchFamily="34" charset="-122"/>
                          <a:ea typeface="微软雅黑" pitchFamily="34" charset="-122"/>
                          <a:cs typeface="+mn-cs"/>
                        </a:rPr>
                        <a:t>月</a:t>
                      </a:r>
                      <a:endParaRPr lang="zh-CN" altLang="en-US" sz="1000" b="1" kern="1200" dirty="0">
                        <a:solidFill>
                          <a:schemeClr val="dk1"/>
                        </a:solidFill>
                        <a:latin typeface="微软雅黑" pitchFamily="34" charset="-122"/>
                        <a:ea typeface="微软雅黑" pitchFamily="34" charset="-122"/>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0000"/>
                          </a:solidFill>
                          <a:latin typeface="微软雅黑" pitchFamily="34" charset="-122"/>
                          <a:ea typeface="微软雅黑" pitchFamily="34" charset="-122"/>
                          <a:cs typeface="+mn-cs"/>
                        </a:rPr>
                        <a:t>大师论坛</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sz="1000" b="1" dirty="0" smtClean="0">
                        <a:latin typeface="微软雅黑" pitchFamily="34" charset="-122"/>
                        <a:ea typeface="微软雅黑" pitchFamily="34" charset="-122"/>
                      </a:endParaRPr>
                    </a:p>
                  </a:txBody>
                  <a:tcPr anchor="ctr"/>
                </a:tc>
              </a:tr>
              <a:tr h="232388">
                <a:tc>
                  <a:txBody>
                    <a:bodyPr/>
                    <a:lstStyle/>
                    <a:p>
                      <a:r>
                        <a:rPr lang="en-US" altLang="zh-CN" sz="1000" b="1" kern="1200" dirty="0" smtClean="0">
                          <a:solidFill>
                            <a:schemeClr val="dk1"/>
                          </a:solidFill>
                          <a:latin typeface="微软雅黑" pitchFamily="34" charset="-122"/>
                          <a:ea typeface="微软雅黑" pitchFamily="34" charset="-122"/>
                          <a:cs typeface="+mn-cs"/>
                        </a:rPr>
                        <a:t>2013</a:t>
                      </a:r>
                      <a:r>
                        <a:rPr lang="zh-CN" altLang="en-US" sz="1000" b="1" kern="1200" dirty="0" smtClean="0">
                          <a:solidFill>
                            <a:schemeClr val="dk1"/>
                          </a:solidFill>
                          <a:latin typeface="微软雅黑" pitchFamily="34" charset="-122"/>
                          <a:ea typeface="微软雅黑" pitchFamily="34" charset="-122"/>
                          <a:cs typeface="+mn-cs"/>
                        </a:rPr>
                        <a:t>年</a:t>
                      </a:r>
                      <a:r>
                        <a:rPr lang="en-US" altLang="zh-CN" sz="1000" b="1" kern="1200" dirty="0" smtClean="0">
                          <a:solidFill>
                            <a:schemeClr val="dk1"/>
                          </a:solidFill>
                          <a:latin typeface="微软雅黑" pitchFamily="34" charset="-122"/>
                          <a:ea typeface="微软雅黑" pitchFamily="34" charset="-122"/>
                          <a:cs typeface="+mn-cs"/>
                        </a:rPr>
                        <a:t>12</a:t>
                      </a:r>
                      <a:r>
                        <a:rPr lang="zh-CN" altLang="en-US" sz="1000" b="1" dirty="0" smtClean="0">
                          <a:latin typeface="微软雅黑" pitchFamily="34" charset="-122"/>
                          <a:ea typeface="微软雅黑" pitchFamily="34" charset="-122"/>
                        </a:rPr>
                        <a:t>月</a:t>
                      </a:r>
                      <a:endParaRPr lang="zh-CN" altLang="en-US" sz="1000" b="1" dirty="0">
                        <a:latin typeface="微软雅黑" pitchFamily="34" charset="-122"/>
                        <a:ea typeface="微软雅黑" pitchFamily="34" charset="-122"/>
                      </a:endParaRPr>
                    </a:p>
                  </a:txBody>
                  <a:tcPr anchor="ctr"/>
                </a:tc>
                <a:tc>
                  <a:txBody>
                    <a:bodyPr/>
                    <a:lstStyle/>
                    <a:p>
                      <a:r>
                        <a:rPr lang="zh-CN" altLang="en-US" sz="1000" b="1" dirty="0" smtClean="0">
                          <a:latin typeface="微软雅黑" pitchFamily="34" charset="-122"/>
                          <a:ea typeface="微软雅黑" pitchFamily="34" charset="-122"/>
                        </a:rPr>
                        <a:t>抗老基因 重设人生 论坛</a:t>
                      </a:r>
                      <a:endParaRPr lang="zh-CN" altLang="en-US" sz="1000" b="1" dirty="0">
                        <a:latin typeface="微软雅黑" pitchFamily="34" charset="-122"/>
                        <a:ea typeface="微软雅黑" pitchFamily="34" charset="-122"/>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sz="1000" b="1" kern="1200" dirty="0" smtClean="0">
                        <a:solidFill>
                          <a:schemeClr val="dk1"/>
                        </a:solidFill>
                        <a:latin typeface="微软雅黑" pitchFamily="34" charset="-122"/>
                        <a:ea typeface="微软雅黑" pitchFamily="34" charset="-122"/>
                        <a:cs typeface="+mn-cs"/>
                      </a:endParaRPr>
                    </a:p>
                  </a:txBody>
                  <a:tcPr anchor="ctr"/>
                </a:tc>
              </a:tr>
            </a:tbl>
          </a:graphicData>
        </a:graphic>
      </p:graphicFrame>
      <p:sp>
        <p:nvSpPr>
          <p:cNvPr id="5" name="Rectangle 29"/>
          <p:cNvSpPr txBox="1">
            <a:spLocks/>
          </p:cNvSpPr>
          <p:nvPr/>
        </p:nvSpPr>
        <p:spPr bwMode="auto">
          <a:xfrm>
            <a:off x="0" y="-27384"/>
            <a:ext cx="91440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zh-HK" sz="2800" b="1" kern="0" dirty="0" smtClean="0">
                <a:solidFill>
                  <a:srgbClr val="0070C0"/>
                </a:solidFill>
                <a:latin typeface="微软雅黑" pitchFamily="34" charset="-122"/>
                <a:ea typeface="微软雅黑" pitchFamily="34" charset="-122"/>
                <a:cs typeface="Arial Unicode MS" pitchFamily="34" charset="-120"/>
              </a:rPr>
              <a:t>2013</a:t>
            </a:r>
            <a:r>
              <a:rPr lang="zh-CN" altLang="en-US" sz="2800" b="1" kern="0" dirty="0" smtClean="0">
                <a:solidFill>
                  <a:srgbClr val="0070C0"/>
                </a:solidFill>
                <a:latin typeface="微软雅黑" pitchFamily="34" charset="-122"/>
                <a:ea typeface="微软雅黑" pitchFamily="34" charset="-122"/>
                <a:cs typeface="Arial Unicode MS" pitchFamily="34" charset="-120"/>
              </a:rPr>
              <a:t>年</a:t>
            </a:r>
            <a:r>
              <a:rPr lang="zh-HK" altLang="en-US" sz="2800" b="1" kern="0" dirty="0" smtClean="0">
                <a:solidFill>
                  <a:srgbClr val="0070C0"/>
                </a:solidFill>
                <a:latin typeface="微软雅黑" pitchFamily="34" charset="-122"/>
                <a:ea typeface="微软雅黑" pitchFamily="34" charset="-122"/>
                <a:cs typeface="Arial Unicode MS" pitchFamily="34" charset="-120"/>
              </a:rPr>
              <a:t>大</a:t>
            </a:r>
            <a:r>
              <a:rPr lang="zh-CN" altLang="en-US" sz="2800" b="1" kern="0" dirty="0" smtClean="0">
                <a:solidFill>
                  <a:srgbClr val="0070C0"/>
                </a:solidFill>
                <a:latin typeface="微软雅黑" pitchFamily="34" charset="-122"/>
                <a:ea typeface="微软雅黑" pitchFamily="34" charset="-122"/>
                <a:cs typeface="Arial Unicode MS" pitchFamily="34" charset="-120"/>
              </a:rPr>
              <a:t>陆重点</a:t>
            </a:r>
            <a:r>
              <a:rPr lang="zh-CN" altLang="en-US" sz="2800" b="1" kern="0" dirty="0" smtClean="0">
                <a:solidFill>
                  <a:srgbClr val="FF0000"/>
                </a:solidFill>
                <a:latin typeface="微软雅黑" pitchFamily="34" charset="-122"/>
                <a:ea typeface="微软雅黑" pitchFamily="34" charset="-122"/>
                <a:cs typeface="Arial Unicode MS" pitchFamily="34" charset="-120"/>
              </a:rPr>
              <a:t>开市</a:t>
            </a:r>
            <a:r>
              <a:rPr lang="zh-CN" altLang="en-US" sz="2800" b="1" kern="0" dirty="0" smtClean="0">
                <a:solidFill>
                  <a:srgbClr val="0070C0"/>
                </a:solidFill>
                <a:latin typeface="微软雅黑" pitchFamily="34" charset="-122"/>
                <a:ea typeface="微软雅黑" pitchFamily="34" charset="-122"/>
                <a:cs typeface="Arial Unicode MS" pitchFamily="34" charset="-120"/>
              </a:rPr>
              <a:t>沟通活动平台</a:t>
            </a:r>
            <a:endParaRPr lang="en-US" altLang="zh-TW" sz="4000" b="1" kern="0" dirty="0" smtClean="0">
              <a:solidFill>
                <a:srgbClr val="0033CC"/>
              </a:solidFill>
              <a:latin typeface="微软雅黑" pitchFamily="34" charset="-122"/>
              <a:ea typeface="微软雅黑" pitchFamily="34" charset="-122"/>
              <a:cs typeface="Arial Unicode MS" pitchFamily="34" charset="-120"/>
            </a:endParaRPr>
          </a:p>
        </p:txBody>
      </p:sp>
    </p:spTree>
    <p:extLst>
      <p:ext uri="{BB962C8B-B14F-4D97-AF65-F5344CB8AC3E}">
        <p14:creationId xmlns:p14="http://schemas.microsoft.com/office/powerpoint/2010/main" val="1506333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11" descr="人头3.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7463" y="-19050"/>
            <a:ext cx="4084638" cy="6308725"/>
          </a:xfrm>
          <a:prstGeom prst="rect">
            <a:avLst/>
          </a:prstGeom>
          <a:noFill/>
          <a:ln w="9525">
            <a:noFill/>
            <a:miter lim="800000"/>
            <a:headEnd/>
            <a:tailEnd/>
          </a:ln>
        </p:spPr>
      </p:pic>
      <p:sp>
        <p:nvSpPr>
          <p:cNvPr id="33795" name="TextBox 14"/>
          <p:cNvSpPr txBox="1">
            <a:spLocks noChangeArrowheads="1"/>
          </p:cNvSpPr>
          <p:nvPr/>
        </p:nvSpPr>
        <p:spPr bwMode="auto">
          <a:xfrm>
            <a:off x="4862513" y="4140200"/>
            <a:ext cx="4271962" cy="1108075"/>
          </a:xfrm>
          <a:prstGeom prst="rect">
            <a:avLst/>
          </a:prstGeom>
          <a:noFill/>
          <a:ln w="9525">
            <a:noFill/>
            <a:miter lim="800000"/>
            <a:headEnd/>
            <a:tailEnd/>
          </a:ln>
        </p:spPr>
        <p:txBody>
          <a:bodyPr>
            <a:spAutoFit/>
          </a:bodyPr>
          <a:lstStyle/>
          <a:p>
            <a:r>
              <a:rPr lang="zh-CN" altLang="en-US" sz="6600" b="1">
                <a:solidFill>
                  <a:srgbClr val="00B0F0"/>
                </a:solidFill>
                <a:latin typeface="微软雅黑" pitchFamily="34" charset="-122"/>
                <a:ea typeface="微软雅黑" pitchFamily="34" charset="-122"/>
              </a:rPr>
              <a:t>岁岁</a:t>
            </a:r>
            <a:r>
              <a:rPr lang="zh-CN" altLang="en-US" sz="6600" b="1">
                <a:solidFill>
                  <a:srgbClr val="FF0000"/>
                </a:solidFill>
                <a:latin typeface="微软雅黑" pitchFamily="34" charset="-122"/>
                <a:ea typeface="微软雅黑" pitchFamily="34" charset="-122"/>
              </a:rPr>
              <a:t>登峰</a:t>
            </a:r>
            <a:endParaRPr lang="ko-KR" altLang="en-US" sz="6600" b="1">
              <a:solidFill>
                <a:srgbClr val="FF0000"/>
              </a:solidFill>
              <a:latin typeface="微软雅黑" pitchFamily="34" charset="-122"/>
              <a:ea typeface="微软雅黑" pitchFamily="34" charset="-122"/>
            </a:endParaRPr>
          </a:p>
        </p:txBody>
      </p:sp>
      <p:sp>
        <p:nvSpPr>
          <p:cNvPr id="33796" name="TextBox 15"/>
          <p:cNvSpPr txBox="1">
            <a:spLocks noChangeArrowheads="1"/>
          </p:cNvSpPr>
          <p:nvPr/>
        </p:nvSpPr>
        <p:spPr bwMode="auto">
          <a:xfrm>
            <a:off x="4832350" y="2828925"/>
            <a:ext cx="4311650" cy="1108075"/>
          </a:xfrm>
          <a:prstGeom prst="rect">
            <a:avLst/>
          </a:prstGeom>
          <a:noFill/>
          <a:ln w="9525">
            <a:noFill/>
            <a:miter lim="800000"/>
            <a:headEnd/>
            <a:tailEnd/>
          </a:ln>
        </p:spPr>
        <p:txBody>
          <a:bodyPr>
            <a:spAutoFit/>
          </a:bodyPr>
          <a:lstStyle/>
          <a:p>
            <a:r>
              <a:rPr lang="zh-CN" altLang="en-US" sz="6600" b="1">
                <a:solidFill>
                  <a:srgbClr val="00B0F0"/>
                </a:solidFill>
                <a:latin typeface="微软雅黑" pitchFamily="34" charset="-122"/>
                <a:ea typeface="微软雅黑" pitchFamily="34" charset="-122"/>
              </a:rPr>
              <a:t>年年</a:t>
            </a:r>
            <a:r>
              <a:rPr lang="zh-CN" altLang="en-US" sz="6600" b="1">
                <a:solidFill>
                  <a:srgbClr val="FF0000"/>
                </a:solidFill>
                <a:latin typeface="微软雅黑" pitchFamily="34" charset="-122"/>
                <a:ea typeface="微软雅黑" pitchFamily="34" charset="-122"/>
              </a:rPr>
              <a:t>创星</a:t>
            </a:r>
            <a:endParaRPr lang="ko-KR" altLang="en-US" sz="6600" b="1">
              <a:solidFill>
                <a:srgbClr val="FF0000"/>
              </a:solidFill>
              <a:latin typeface="微软雅黑" pitchFamily="34" charset="-122"/>
              <a:ea typeface="微软雅黑" pitchFamily="34" charset="-122"/>
            </a:endParaRPr>
          </a:p>
        </p:txBody>
      </p:sp>
      <p:sp>
        <p:nvSpPr>
          <p:cNvPr id="33797" name="TextBox 16"/>
          <p:cNvSpPr txBox="1">
            <a:spLocks noChangeArrowheads="1"/>
          </p:cNvSpPr>
          <p:nvPr/>
        </p:nvSpPr>
        <p:spPr bwMode="auto">
          <a:xfrm>
            <a:off x="4824413" y="1571625"/>
            <a:ext cx="4322762" cy="1108075"/>
          </a:xfrm>
          <a:prstGeom prst="rect">
            <a:avLst/>
          </a:prstGeom>
          <a:noFill/>
          <a:ln w="9525">
            <a:noFill/>
            <a:miter lim="800000"/>
            <a:headEnd/>
            <a:tailEnd/>
          </a:ln>
        </p:spPr>
        <p:txBody>
          <a:bodyPr>
            <a:spAutoFit/>
          </a:bodyPr>
          <a:lstStyle/>
          <a:p>
            <a:r>
              <a:rPr lang="zh-CN" altLang="en-US" sz="6600" b="1">
                <a:solidFill>
                  <a:srgbClr val="00B0F0"/>
                </a:solidFill>
                <a:latin typeface="微软雅黑" pitchFamily="34" charset="-122"/>
                <a:ea typeface="微软雅黑" pitchFamily="34" charset="-122"/>
              </a:rPr>
              <a:t>天天</a:t>
            </a:r>
            <a:r>
              <a:rPr lang="zh-CN" altLang="en-US" sz="6600" b="1">
                <a:solidFill>
                  <a:srgbClr val="FF0000"/>
                </a:solidFill>
                <a:latin typeface="微软雅黑" pitchFamily="34" charset="-122"/>
                <a:ea typeface="微软雅黑" pitchFamily="34" charset="-122"/>
              </a:rPr>
              <a:t>开口</a:t>
            </a:r>
            <a:endParaRPr lang="ko-KR" altLang="en-US" sz="5400" b="1">
              <a:solidFill>
                <a:srgbClr val="FF0000"/>
              </a:solidFill>
              <a:latin typeface="微软雅黑" pitchFamily="34" charset="-122"/>
            </a:endParaRPr>
          </a:p>
        </p:txBody>
      </p:sp>
      <p:sp>
        <p:nvSpPr>
          <p:cNvPr id="19" name="타원 18"/>
          <p:cNvSpPr/>
          <p:nvPr/>
        </p:nvSpPr>
        <p:spPr>
          <a:xfrm>
            <a:off x="3671888" y="1416050"/>
            <a:ext cx="1089025" cy="1079500"/>
          </a:xfrm>
          <a:prstGeom prst="ellipse">
            <a:avLst/>
          </a:prstGeom>
          <a:blipFill>
            <a:blip r:embed="rId4" cstate="email"/>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algn="ctr">
              <a:defRPr/>
            </a:pPr>
            <a:endParaRPr lang="ko-KR" altLang="en-US" sz="2400">
              <a:solidFill>
                <a:srgbClr val="FFFFFF"/>
              </a:solidFill>
              <a:ea typeface="Gulim" pitchFamily="34" charset="-127"/>
            </a:endParaRPr>
          </a:p>
        </p:txBody>
      </p:sp>
      <p:sp>
        <p:nvSpPr>
          <p:cNvPr id="20" name="타원 19"/>
          <p:cNvSpPr/>
          <p:nvPr/>
        </p:nvSpPr>
        <p:spPr>
          <a:xfrm>
            <a:off x="3671888" y="2838450"/>
            <a:ext cx="1089025" cy="1079500"/>
          </a:xfrm>
          <a:prstGeom prst="ellipse">
            <a:avLst/>
          </a:prstGeom>
          <a:blipFill>
            <a:blip r:embed="rId5" cstate="email"/>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algn="ctr">
              <a:defRPr/>
            </a:pPr>
            <a:endParaRPr lang="ko-KR" altLang="en-US" sz="2400">
              <a:solidFill>
                <a:srgbClr val="FFFFFF"/>
              </a:solidFill>
              <a:ea typeface="Gulim" pitchFamily="34" charset="-127"/>
            </a:endParaRPr>
          </a:p>
        </p:txBody>
      </p:sp>
      <p:sp>
        <p:nvSpPr>
          <p:cNvPr id="21" name="타원 20"/>
          <p:cNvSpPr/>
          <p:nvPr/>
        </p:nvSpPr>
        <p:spPr>
          <a:xfrm>
            <a:off x="3708400" y="4206875"/>
            <a:ext cx="1087438" cy="1079500"/>
          </a:xfrm>
          <a:prstGeom prst="ellipse">
            <a:avLst/>
          </a:prstGeom>
          <a:blipFill>
            <a:blip r:embed="rId6" cstate="email"/>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algn="ctr">
              <a:defRPr/>
            </a:pPr>
            <a:endParaRPr lang="ko-KR" altLang="en-US" sz="2400">
              <a:solidFill>
                <a:srgbClr val="FFFFFF"/>
              </a:solidFill>
              <a:ea typeface="Gulim" pitchFamily="34" charset="-127"/>
            </a:endParaRPr>
          </a:p>
        </p:txBody>
      </p:sp>
      <p:sp>
        <p:nvSpPr>
          <p:cNvPr id="33801" name="矩形 10"/>
          <p:cNvSpPr>
            <a:spLocks noChangeArrowheads="1"/>
          </p:cNvSpPr>
          <p:nvPr/>
        </p:nvSpPr>
        <p:spPr bwMode="auto">
          <a:xfrm rot="-1024949">
            <a:off x="233363" y="2573338"/>
            <a:ext cx="3030537" cy="1230312"/>
          </a:xfrm>
          <a:prstGeom prst="rect">
            <a:avLst/>
          </a:prstGeom>
          <a:noFill/>
          <a:ln w="9525">
            <a:noFill/>
            <a:miter lim="800000"/>
            <a:headEnd/>
            <a:tailEnd/>
          </a:ln>
        </p:spPr>
        <p:txBody>
          <a:bodyPr wrap="none">
            <a:spAutoFit/>
          </a:bodyPr>
          <a:lstStyle/>
          <a:p>
            <a:r>
              <a:rPr lang="zh-CN" altLang="en-US" sz="7400" b="1">
                <a:solidFill>
                  <a:srgbClr val="FF0000"/>
                </a:solidFill>
                <a:latin typeface="微软雅黑" pitchFamily="34" charset="-122"/>
                <a:ea typeface="微软雅黑" pitchFamily="34" charset="-122"/>
              </a:rPr>
              <a:t>一定要</a:t>
            </a:r>
          </a:p>
        </p:txBody>
      </p:sp>
      <p:pic>
        <p:nvPicPr>
          <p:cNvPr id="18" name="图片 17" descr="nuskinlogo2.png"/>
          <p:cNvPicPr>
            <a:picLocks noChangeAspect="1"/>
          </p:cNvPicPr>
          <p:nvPr/>
        </p:nvPicPr>
        <p:blipFill>
          <a:blip r:embed="rId7" cstate="email"/>
          <a:srcRect/>
          <a:stretch>
            <a:fillRect/>
          </a:stretch>
        </p:blipFill>
        <p:spPr>
          <a:xfrm>
            <a:off x="627601" y="556520"/>
            <a:ext cx="1665369" cy="157633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288925"/>
            <a:ext cx="9144000" cy="1143000"/>
          </a:xfrm>
          <a:prstGeom prst="rect">
            <a:avLst/>
          </a:prstGeom>
        </p:spPr>
        <p:txBody>
          <a:bodyPr/>
          <a:lstStyle/>
          <a:p>
            <a:pPr algn="ctr">
              <a:defRPr/>
            </a:pPr>
            <a:r>
              <a:rPr lang="en-US" altLang="zh-CN" sz="3600" b="1" dirty="0">
                <a:solidFill>
                  <a:srgbClr val="00B050"/>
                </a:solidFill>
                <a:latin typeface="微软雅黑" pitchFamily="34" charset="-122"/>
                <a:ea typeface="微软雅黑" pitchFamily="34" charset="-122"/>
                <a:cs typeface="+mj-cs"/>
              </a:rPr>
              <a:t>2013</a:t>
            </a:r>
            <a:r>
              <a:rPr lang="zh-CN" altLang="en-US" sz="3600" b="1" dirty="0">
                <a:solidFill>
                  <a:srgbClr val="00B050"/>
                </a:solidFill>
                <a:latin typeface="微软雅黑" pitchFamily="34" charset="-122"/>
                <a:ea typeface="微软雅黑" pitchFamily="34" charset="-122"/>
                <a:cs typeface="+mj-cs"/>
              </a:rPr>
              <a:t>登峰海外游</a:t>
            </a:r>
            <a:endParaRPr lang="en-US" altLang="zh-CN" sz="3600" b="1" dirty="0">
              <a:solidFill>
                <a:srgbClr val="00B050"/>
              </a:solidFill>
              <a:latin typeface="微软雅黑" pitchFamily="34" charset="-122"/>
              <a:ea typeface="微软雅黑" pitchFamily="34" charset="-122"/>
              <a:cs typeface="+mj-cs"/>
            </a:endParaRPr>
          </a:p>
          <a:p>
            <a:pPr algn="ctr">
              <a:defRPr/>
            </a:pPr>
            <a:r>
              <a:rPr lang="zh-CN" altLang="en-US" sz="3600" b="1" dirty="0">
                <a:solidFill>
                  <a:srgbClr val="00B050"/>
                </a:solidFill>
                <a:latin typeface="微软雅黑" pitchFamily="34" charset="-122"/>
                <a:ea typeface="微软雅黑" pitchFamily="34" charset="-122"/>
                <a:cs typeface="+mj-cs"/>
              </a:rPr>
              <a:t>泰国  普吉岛</a:t>
            </a:r>
          </a:p>
        </p:txBody>
      </p:sp>
      <p:pic>
        <p:nvPicPr>
          <p:cNvPr id="34819" name="图片 1" descr="图片1.jpg"/>
          <p:cNvPicPr>
            <a:picLocks noChangeAspect="1"/>
          </p:cNvPicPr>
          <p:nvPr/>
        </p:nvPicPr>
        <p:blipFill>
          <a:blip r:embed="rId2" cstate="print">
            <a:clrChange>
              <a:clrFrom>
                <a:srgbClr val="F9FAF5"/>
              </a:clrFrom>
              <a:clrTo>
                <a:srgbClr val="F9FAF5">
                  <a:alpha val="0"/>
                </a:srgbClr>
              </a:clrTo>
            </a:clrChange>
          </a:blip>
          <a:srcRect/>
          <a:stretch>
            <a:fillRect/>
          </a:stretch>
        </p:blipFill>
        <p:spPr bwMode="auto">
          <a:xfrm>
            <a:off x="179388" y="260350"/>
            <a:ext cx="863600" cy="827088"/>
          </a:xfrm>
          <a:prstGeom prst="rect">
            <a:avLst/>
          </a:prstGeom>
          <a:noFill/>
          <a:ln w="9525">
            <a:noFill/>
            <a:miter lim="800000"/>
            <a:headEnd/>
            <a:tailEnd/>
          </a:ln>
        </p:spPr>
      </p:pic>
      <p:sp>
        <p:nvSpPr>
          <p:cNvPr id="4" name="Title 1"/>
          <p:cNvSpPr txBox="1">
            <a:spLocks/>
          </p:cNvSpPr>
          <p:nvPr/>
        </p:nvSpPr>
        <p:spPr bwMode="auto">
          <a:xfrm>
            <a:off x="0" y="1557338"/>
            <a:ext cx="9144000" cy="1465262"/>
          </a:xfrm>
          <a:prstGeom prst="rect">
            <a:avLst/>
          </a:prstGeom>
          <a:noFill/>
          <a:ln w="9525">
            <a:noFill/>
            <a:miter lim="800000"/>
            <a:headEnd/>
            <a:tailEnd/>
          </a:ln>
        </p:spPr>
        <p:txBody>
          <a:bodyPr anchor="ctr"/>
          <a:lstStyle/>
          <a:p>
            <a:pPr algn="ctr" eaLnBrk="0" hangingPunct="0">
              <a:defRPr/>
            </a:pPr>
            <a:r>
              <a:rPr lang="zh-CN" altLang="en-US" sz="3600" b="1" dirty="0">
                <a:solidFill>
                  <a:srgbClr val="0070C0"/>
                </a:solidFill>
                <a:latin typeface="微软雅黑" pitchFamily="34" charset="-122"/>
                <a:ea typeface="微软雅黑" pitchFamily="34" charset="-122"/>
              </a:rPr>
              <a:t>考核时间</a:t>
            </a:r>
            <a:r>
              <a:rPr lang="en-US" altLang="zh-CN" sz="3600" b="1" dirty="0">
                <a:solidFill>
                  <a:srgbClr val="0070C0"/>
                </a:solidFill>
                <a:latin typeface="微软雅黑" pitchFamily="34" charset="-122"/>
                <a:ea typeface="微软雅黑" pitchFamily="34" charset="-122"/>
              </a:rPr>
              <a:t>:2012</a:t>
            </a:r>
            <a:r>
              <a:rPr lang="zh-CN" altLang="en-US" sz="3600" b="1" dirty="0">
                <a:solidFill>
                  <a:srgbClr val="0070C0"/>
                </a:solidFill>
                <a:latin typeface="微软雅黑" pitchFamily="34" charset="-122"/>
                <a:ea typeface="微软雅黑" pitchFamily="34" charset="-122"/>
              </a:rPr>
              <a:t>年每个月</a:t>
            </a:r>
          </a:p>
          <a:p>
            <a:pPr algn="ctr" eaLnBrk="0" hangingPunct="0">
              <a:defRPr/>
            </a:pPr>
            <a:r>
              <a:rPr lang="zh-CN" altLang="en-US" sz="4000" b="1" kern="0" dirty="0">
                <a:solidFill>
                  <a:srgbClr val="0070C0"/>
                </a:solidFill>
                <a:latin typeface="微软雅黑" pitchFamily="34" charset="-122"/>
                <a:ea typeface="微软雅黑" pitchFamily="34" charset="-122"/>
                <a:cs typeface="Calibri" pitchFamily="34" charset="0"/>
              </a:rPr>
              <a:t>考核方式</a:t>
            </a:r>
            <a:r>
              <a:rPr lang="en-US" altLang="zh-CN" sz="4000" b="1" kern="0" dirty="0">
                <a:solidFill>
                  <a:srgbClr val="0070C0"/>
                </a:solidFill>
                <a:latin typeface="微软雅黑" pitchFamily="34" charset="-122"/>
                <a:ea typeface="微软雅黑" pitchFamily="34" charset="-122"/>
                <a:cs typeface="Calibri" pitchFamily="34" charset="0"/>
              </a:rPr>
              <a:t>:</a:t>
            </a:r>
          </a:p>
        </p:txBody>
      </p:sp>
      <p:sp>
        <p:nvSpPr>
          <p:cNvPr id="34821" name="矩形 4"/>
          <p:cNvSpPr>
            <a:spLocks noChangeArrowheads="1"/>
          </p:cNvSpPr>
          <p:nvPr/>
        </p:nvSpPr>
        <p:spPr bwMode="auto">
          <a:xfrm>
            <a:off x="755650" y="5516563"/>
            <a:ext cx="7704138" cy="708025"/>
          </a:xfrm>
          <a:prstGeom prst="rect">
            <a:avLst/>
          </a:prstGeom>
          <a:noFill/>
          <a:ln w="9525">
            <a:noFill/>
            <a:miter lim="800000"/>
            <a:headEnd/>
            <a:tailEnd/>
          </a:ln>
        </p:spPr>
        <p:txBody>
          <a:bodyPr>
            <a:spAutoFit/>
          </a:bodyPr>
          <a:lstStyle/>
          <a:p>
            <a:r>
              <a:rPr lang="zh-CN" altLang="en-US" sz="2000" b="1">
                <a:solidFill>
                  <a:srgbClr val="FF0000"/>
                </a:solidFill>
                <a:latin typeface="微软雅黑" pitchFamily="34" charset="-122"/>
                <a:ea typeface="微软雅黑" pitchFamily="34" charset="-122"/>
              </a:rPr>
              <a:t>考核期内新晋销售经理必须在</a:t>
            </a:r>
            <a:r>
              <a:rPr lang="en-US" altLang="zh-CN" sz="2000" b="1">
                <a:solidFill>
                  <a:srgbClr val="FF0000"/>
                </a:solidFill>
                <a:latin typeface="微软雅黑" pitchFamily="34" charset="-122"/>
                <a:ea typeface="微软雅黑" pitchFamily="34" charset="-122"/>
              </a:rPr>
              <a:t>2012</a:t>
            </a:r>
            <a:r>
              <a:rPr lang="zh-CN" altLang="en-US" sz="2000" b="1">
                <a:solidFill>
                  <a:srgbClr val="FF0000"/>
                </a:solidFill>
                <a:latin typeface="微软雅黑" pitchFamily="34" charset="-122"/>
                <a:ea typeface="微软雅黑" pitchFamily="34" charset="-122"/>
              </a:rPr>
              <a:t>年</a:t>
            </a:r>
            <a:r>
              <a:rPr lang="en-US" altLang="zh-CN" sz="2000" b="1">
                <a:solidFill>
                  <a:srgbClr val="FF0000"/>
                </a:solidFill>
                <a:latin typeface="微软雅黑" pitchFamily="34" charset="-122"/>
                <a:ea typeface="微软雅黑" pitchFamily="34" charset="-122"/>
              </a:rPr>
              <a:t>12</a:t>
            </a:r>
            <a:r>
              <a:rPr lang="zh-CN" altLang="en-US" sz="2000" b="1">
                <a:solidFill>
                  <a:srgbClr val="FF0000"/>
                </a:solidFill>
                <a:latin typeface="微软雅黑" pitchFamily="34" charset="-122"/>
                <a:ea typeface="微软雅黑" pitchFamily="34" charset="-122"/>
              </a:rPr>
              <a:t>月至少维持高级销售主任级别</a:t>
            </a:r>
            <a:r>
              <a:rPr lang="en-US" altLang="zh-CN" sz="2000" b="1">
                <a:solidFill>
                  <a:srgbClr val="FF0000"/>
                </a:solidFill>
                <a:latin typeface="微软雅黑" pitchFamily="34" charset="-122"/>
                <a:ea typeface="微软雅黑" pitchFamily="34" charset="-122"/>
              </a:rPr>
              <a:t>, </a:t>
            </a:r>
            <a:r>
              <a:rPr lang="zh-CN" altLang="en-US" sz="2000" b="1">
                <a:solidFill>
                  <a:srgbClr val="FF0000"/>
                </a:solidFill>
                <a:latin typeface="微软雅黑" pitchFamily="34" charset="-122"/>
                <a:ea typeface="微软雅黑" pitchFamily="34" charset="-122"/>
              </a:rPr>
              <a:t>其他达标者必须在</a:t>
            </a:r>
            <a:r>
              <a:rPr lang="en-US" altLang="zh-CN" sz="2000" b="1">
                <a:solidFill>
                  <a:srgbClr val="FF0000"/>
                </a:solidFill>
                <a:latin typeface="微软雅黑" pitchFamily="34" charset="-122"/>
                <a:ea typeface="微软雅黑" pitchFamily="34" charset="-122"/>
              </a:rPr>
              <a:t>2012</a:t>
            </a:r>
            <a:r>
              <a:rPr lang="zh-CN" altLang="en-US" sz="2000" b="1">
                <a:solidFill>
                  <a:srgbClr val="FF0000"/>
                </a:solidFill>
                <a:latin typeface="微软雅黑" pitchFamily="34" charset="-122"/>
                <a:ea typeface="微软雅黑" pitchFamily="34" charset="-122"/>
              </a:rPr>
              <a:t>年</a:t>
            </a:r>
            <a:r>
              <a:rPr lang="en-US" altLang="zh-CN" sz="2000" b="1">
                <a:solidFill>
                  <a:srgbClr val="FF0000"/>
                </a:solidFill>
                <a:latin typeface="微软雅黑" pitchFamily="34" charset="-122"/>
                <a:ea typeface="微软雅黑" pitchFamily="34" charset="-122"/>
              </a:rPr>
              <a:t>12</a:t>
            </a:r>
            <a:r>
              <a:rPr lang="zh-CN" altLang="en-US" sz="2000" b="1">
                <a:solidFill>
                  <a:srgbClr val="FF0000"/>
                </a:solidFill>
                <a:latin typeface="微软雅黑" pitchFamily="34" charset="-122"/>
                <a:ea typeface="微软雅黑" pitchFamily="34" charset="-122"/>
              </a:rPr>
              <a:t>月至少维持销售经理级别。</a:t>
            </a:r>
          </a:p>
        </p:txBody>
      </p:sp>
      <p:sp>
        <p:nvSpPr>
          <p:cNvPr id="34822" name="矩形 5"/>
          <p:cNvSpPr>
            <a:spLocks noChangeArrowheads="1"/>
          </p:cNvSpPr>
          <p:nvPr/>
        </p:nvSpPr>
        <p:spPr bwMode="auto">
          <a:xfrm>
            <a:off x="0" y="3068638"/>
            <a:ext cx="9144000" cy="2308225"/>
          </a:xfrm>
          <a:prstGeom prst="rect">
            <a:avLst/>
          </a:prstGeom>
          <a:noFill/>
          <a:ln w="9525">
            <a:noFill/>
            <a:miter lim="800000"/>
            <a:headEnd/>
            <a:tailEnd/>
          </a:ln>
        </p:spPr>
        <p:txBody>
          <a:bodyPr>
            <a:spAutoFit/>
          </a:bodyPr>
          <a:lstStyle/>
          <a:p>
            <a:pPr>
              <a:buFont typeface="Wingdings" pitchFamily="2" charset="2"/>
              <a:buChar char="ü"/>
            </a:pPr>
            <a:r>
              <a:rPr lang="zh-CN" altLang="zh-CN" sz="3200" b="1">
                <a:solidFill>
                  <a:srgbClr val="0070C0"/>
                </a:solidFill>
                <a:latin typeface="微软雅黑" pitchFamily="34" charset="-122"/>
                <a:ea typeface="微软雅黑" pitchFamily="34" charset="-122"/>
              </a:rPr>
              <a:t>与</a:t>
            </a:r>
            <a:r>
              <a:rPr lang="en-US" altLang="zh-CN" sz="3200" b="1">
                <a:solidFill>
                  <a:srgbClr val="0070C0"/>
                </a:solidFill>
                <a:latin typeface="微软雅黑" pitchFamily="34" charset="-122"/>
                <a:ea typeface="微软雅黑" pitchFamily="34" charset="-122"/>
              </a:rPr>
              <a:t>2011</a:t>
            </a:r>
            <a:r>
              <a:rPr lang="zh-CN" altLang="zh-CN" sz="3200" b="1">
                <a:solidFill>
                  <a:srgbClr val="0070C0"/>
                </a:solidFill>
                <a:latin typeface="微软雅黑" pitchFamily="34" charset="-122"/>
                <a:ea typeface="微软雅黑" pitchFamily="34" charset="-122"/>
              </a:rPr>
              <a:t>年最高级别相比获得职衔晋升（销售经理起）至少</a:t>
            </a:r>
            <a:r>
              <a:rPr lang="zh-CN" altLang="zh-CN" sz="4000" b="1">
                <a:solidFill>
                  <a:srgbClr val="FF0000"/>
                </a:solidFill>
                <a:latin typeface="微软雅黑" pitchFamily="34" charset="-122"/>
                <a:ea typeface="微软雅黑" pitchFamily="34" charset="-122"/>
              </a:rPr>
              <a:t>四个月</a:t>
            </a:r>
            <a:r>
              <a:rPr lang="zh-CN" altLang="zh-CN" sz="3200" b="1">
                <a:solidFill>
                  <a:srgbClr val="0070C0"/>
                </a:solidFill>
                <a:latin typeface="微软雅黑" pitchFamily="34" charset="-122"/>
                <a:ea typeface="微软雅黑" pitchFamily="34" charset="-122"/>
              </a:rPr>
              <a:t>，两人成行</a:t>
            </a:r>
          </a:p>
          <a:p>
            <a:pPr>
              <a:buFont typeface="Wingdings" pitchFamily="2" charset="2"/>
              <a:buChar char="ü"/>
            </a:pPr>
            <a:r>
              <a:rPr lang="en-US" altLang="zh-CN" sz="3200" b="1">
                <a:solidFill>
                  <a:srgbClr val="0070C0"/>
                </a:solidFill>
                <a:latin typeface="微软雅黑" pitchFamily="34" charset="-122"/>
                <a:ea typeface="微软雅黑" pitchFamily="34" charset="-122"/>
              </a:rPr>
              <a:t>2011</a:t>
            </a:r>
            <a:r>
              <a:rPr lang="zh-CN" altLang="zh-CN" sz="3200" b="1">
                <a:solidFill>
                  <a:srgbClr val="0070C0"/>
                </a:solidFill>
                <a:latin typeface="微软雅黑" pitchFamily="34" charset="-122"/>
                <a:ea typeface="微软雅黑" pitchFamily="34" charset="-122"/>
              </a:rPr>
              <a:t>年最高级别为全国销售总监，考核期间维持全国销售总监至少</a:t>
            </a:r>
            <a:r>
              <a:rPr lang="zh-CN" altLang="zh-CN" sz="4000" b="1">
                <a:solidFill>
                  <a:srgbClr val="FF0000"/>
                </a:solidFill>
                <a:latin typeface="微软雅黑" pitchFamily="34" charset="-122"/>
                <a:ea typeface="微软雅黑" pitchFamily="34" charset="-122"/>
              </a:rPr>
              <a:t>四个月</a:t>
            </a:r>
            <a:r>
              <a:rPr lang="zh-CN" altLang="zh-CN" sz="3200" b="1">
                <a:solidFill>
                  <a:srgbClr val="0070C0"/>
                </a:solidFill>
                <a:latin typeface="微软雅黑" pitchFamily="34" charset="-122"/>
                <a:ea typeface="微软雅黑" pitchFamily="34" charset="-122"/>
              </a:rPr>
              <a:t>，两人成行</a:t>
            </a:r>
            <a:endParaRPr lang="zh-TW" altLang="en-US" sz="3200" b="1">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descr="map_main.BMP"/>
          <p:cNvPicPr>
            <a:picLocks noChangeAspect="1"/>
          </p:cNvPicPr>
          <p:nvPr/>
        </p:nvPicPr>
        <p:blipFill>
          <a:blip r:embed="rId3" cstate="print"/>
          <a:srcRect/>
          <a:stretch>
            <a:fillRect/>
          </a:stretch>
        </p:blipFill>
        <p:spPr bwMode="auto">
          <a:xfrm>
            <a:off x="1071563" y="357188"/>
            <a:ext cx="6834187" cy="5643562"/>
          </a:xfrm>
          <a:prstGeom prst="rect">
            <a:avLst/>
          </a:prstGeom>
          <a:noFill/>
          <a:ln w="9525">
            <a:noFill/>
            <a:miter lim="800000"/>
            <a:headEnd/>
            <a:tailEnd/>
          </a:ln>
        </p:spPr>
      </p:pic>
      <p:sp>
        <p:nvSpPr>
          <p:cNvPr id="7171" name="Rectangle 3"/>
          <p:cNvSpPr>
            <a:spLocks noGrp="1" noChangeArrowheads="1"/>
          </p:cNvSpPr>
          <p:nvPr>
            <p:ph type="title"/>
          </p:nvPr>
        </p:nvSpPr>
        <p:spPr>
          <a:xfrm>
            <a:off x="500063" y="357188"/>
            <a:ext cx="5214937" cy="571500"/>
          </a:xfrm>
        </p:spPr>
        <p:txBody>
          <a:bodyPr rtlCol="0">
            <a:normAutofit fontScale="90000"/>
          </a:bodyPr>
          <a:lstStyle/>
          <a:p>
            <a:pPr algn="l" eaLnBrk="1" fontAlgn="auto" hangingPunct="1">
              <a:spcAft>
                <a:spcPts val="0"/>
              </a:spcAft>
              <a:defRPr/>
            </a:pPr>
            <a:r>
              <a:rPr lang="en-US" altLang="zh-TW" sz="3200" b="1" dirty="0" smtClean="0">
                <a:ea typeface="楷体_GB2312" pitchFamily="49" charset="-122"/>
              </a:rPr>
              <a:t>NU SKIN</a:t>
            </a:r>
            <a:r>
              <a:rPr lang="zh-CN" altLang="en-US" sz="3200" b="1" dirty="0" smtClean="0"/>
              <a:t>中国零售店覆盖</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588" y="1884363"/>
          <a:ext cx="9143999" cy="4065238"/>
        </p:xfrm>
        <a:graphic>
          <a:graphicData uri="http://schemas.openxmlformats.org/drawingml/2006/table">
            <a:tbl>
              <a:tblPr firstRow="1" bandRow="1">
                <a:tableStyleId>{5C22544A-7EE6-4342-B048-85BDC9FD1C3A}</a:tableStyleId>
              </a:tblPr>
              <a:tblGrid>
                <a:gridCol w="1801197"/>
                <a:gridCol w="3598150"/>
                <a:gridCol w="3744652"/>
              </a:tblGrid>
              <a:tr h="607290">
                <a:tc>
                  <a:txBody>
                    <a:bodyPr/>
                    <a:lstStyle/>
                    <a:p>
                      <a:endParaRPr lang="zh-TW" altLang="en-US" sz="2700" b="1" dirty="0">
                        <a:latin typeface="微软雅黑" pitchFamily="34" charset="-122"/>
                        <a:ea typeface="微软雅黑" pitchFamily="34" charset="-122"/>
                      </a:endParaRPr>
                    </a:p>
                  </a:txBody>
                  <a:tcPr/>
                </a:tc>
                <a:tc>
                  <a:txBody>
                    <a:bodyPr/>
                    <a:lstStyle/>
                    <a:p>
                      <a:pPr algn="ctr"/>
                      <a:r>
                        <a:rPr lang="zh-TW" altLang="en-US" sz="3600" b="1" dirty="0" smtClean="0">
                          <a:latin typeface="微软雅黑" pitchFamily="34" charset="-122"/>
                          <a:ea typeface="微软雅黑" pitchFamily="34" charset="-122"/>
                        </a:rPr>
                        <a:t>如新学院</a:t>
                      </a:r>
                      <a:endParaRPr lang="zh-TW" altLang="en-US" sz="3600" b="1" dirty="0">
                        <a:latin typeface="微软雅黑" pitchFamily="34" charset="-122"/>
                        <a:ea typeface="微软雅黑" pitchFamily="34" charset="-122"/>
                      </a:endParaRPr>
                    </a:p>
                  </a:txBody>
                  <a:tcPr/>
                </a:tc>
                <a:tc>
                  <a:txBody>
                    <a:bodyPr/>
                    <a:lstStyle/>
                    <a:p>
                      <a:pPr algn="ctr"/>
                      <a:r>
                        <a:rPr lang="zh-TW" altLang="en-US" sz="3600" b="1" dirty="0" smtClean="0">
                          <a:latin typeface="微软雅黑" pitchFamily="34" charset="-122"/>
                          <a:ea typeface="微软雅黑" pitchFamily="34" charset="-122"/>
                        </a:rPr>
                        <a:t>登峰海外游</a:t>
                      </a:r>
                      <a:endParaRPr lang="zh-TW" altLang="en-US" sz="3600" b="1" dirty="0">
                        <a:latin typeface="微软雅黑" pitchFamily="34" charset="-122"/>
                        <a:ea typeface="微软雅黑" pitchFamily="34" charset="-122"/>
                      </a:endParaRPr>
                    </a:p>
                  </a:txBody>
                  <a:tcPr/>
                </a:tc>
              </a:tr>
              <a:tr h="1054745">
                <a:tc>
                  <a:txBody>
                    <a:bodyPr/>
                    <a:lstStyle/>
                    <a:p>
                      <a:pPr algn="ctr"/>
                      <a:r>
                        <a:rPr lang="zh-TW" altLang="en-US" sz="4000" b="1" dirty="0" smtClean="0">
                          <a:solidFill>
                            <a:srgbClr val="7030A0"/>
                          </a:solidFill>
                          <a:latin typeface="微软雅黑" pitchFamily="34" charset="-122"/>
                          <a:ea typeface="微软雅黑" pitchFamily="34" charset="-122"/>
                        </a:rPr>
                        <a:t>定位</a:t>
                      </a:r>
                      <a:endParaRPr lang="zh-TW" altLang="en-US" sz="4000" b="1" dirty="0">
                        <a:solidFill>
                          <a:srgbClr val="7030A0"/>
                        </a:solidFill>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smtClean="0">
                          <a:solidFill>
                            <a:srgbClr val="C00000"/>
                          </a:solidFill>
                          <a:latin typeface="微软雅黑" pitchFamily="34" charset="-122"/>
                          <a:ea typeface="微软雅黑" pitchFamily="34" charset="-122"/>
                          <a:cs typeface="+mn-cs"/>
                        </a:rPr>
                        <a:t>沟通，</a:t>
                      </a:r>
                      <a:r>
                        <a:rPr lang="zh-CN" altLang="en-US" sz="2800" b="1" smtClean="0">
                          <a:solidFill>
                            <a:srgbClr val="C00000"/>
                          </a:solidFill>
                          <a:latin typeface="微软雅黑" pitchFamily="34" charset="-122"/>
                          <a:ea typeface="微软雅黑" pitchFamily="34" charset="-122"/>
                        </a:rPr>
                        <a:t>交流</a:t>
                      </a:r>
                      <a:endParaRPr lang="en-US" altLang="zh-CN" sz="2800" b="1" kern="1200" smtClean="0">
                        <a:solidFill>
                          <a:srgbClr val="C00000"/>
                        </a:solidFill>
                        <a:latin typeface="微软雅黑" pitchFamily="34" charset="-122"/>
                        <a:ea typeface="微软雅黑" pitchFamily="34"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1" kern="1200" smtClean="0">
                          <a:solidFill>
                            <a:srgbClr val="C00000"/>
                          </a:solidFill>
                          <a:latin typeface="微软雅黑" pitchFamily="34" charset="-122"/>
                          <a:ea typeface="微软雅黑" pitchFamily="34" charset="-122"/>
                          <a:cs typeface="+mn-cs"/>
                        </a:rPr>
                        <a:t>学</a:t>
                      </a:r>
                      <a:r>
                        <a:rPr lang="zh-CN" altLang="en-US" sz="2800" b="1" kern="1200" dirty="0" smtClean="0">
                          <a:solidFill>
                            <a:srgbClr val="C00000"/>
                          </a:solidFill>
                          <a:latin typeface="微软雅黑" pitchFamily="34" charset="-122"/>
                          <a:ea typeface="微软雅黑" pitchFamily="34" charset="-122"/>
                          <a:cs typeface="+mn-cs"/>
                        </a:rPr>
                        <a:t>习平台</a:t>
                      </a:r>
                      <a:endParaRPr lang="zh-TW" altLang="en-US" sz="2800" b="1" dirty="0">
                        <a:solidFill>
                          <a:srgbClr val="C00000"/>
                        </a:solidFill>
                        <a:latin typeface="微软雅黑" pitchFamily="34" charset="-122"/>
                        <a:ea typeface="微软雅黑" pitchFamily="34" charset="-122"/>
                      </a:endParaRPr>
                    </a:p>
                  </a:txBody>
                  <a:tcPr/>
                </a:tc>
                <a:tc>
                  <a:txBody>
                    <a:bodyPr/>
                    <a:lstStyle/>
                    <a:p>
                      <a:r>
                        <a:rPr lang="zh-CN" altLang="en-US" sz="2800" b="1" dirty="0" smtClean="0">
                          <a:solidFill>
                            <a:srgbClr val="C00000"/>
                          </a:solidFill>
                          <a:latin typeface="微软雅黑" pitchFamily="34" charset="-122"/>
                          <a:ea typeface="微软雅黑" pitchFamily="34" charset="-122"/>
                        </a:rPr>
                        <a:t>尊荣</a:t>
                      </a:r>
                      <a:r>
                        <a:rPr lang="zh-CN" altLang="en-US" sz="2800" b="1" smtClean="0">
                          <a:solidFill>
                            <a:srgbClr val="C00000"/>
                          </a:solidFill>
                          <a:latin typeface="微软雅黑" pitchFamily="34" charset="-122"/>
                          <a:ea typeface="微软雅黑" pitchFamily="34" charset="-122"/>
                        </a:rPr>
                        <a:t>表扬</a:t>
                      </a:r>
                      <a:endParaRPr lang="en-US" altLang="zh-CN" sz="2800" b="1" smtClean="0">
                        <a:solidFill>
                          <a:srgbClr val="C00000"/>
                        </a:solidFill>
                        <a:latin typeface="微软雅黑" pitchFamily="34" charset="-122"/>
                        <a:ea typeface="微软雅黑" pitchFamily="34" charset="-122"/>
                      </a:endParaRPr>
                    </a:p>
                    <a:p>
                      <a:r>
                        <a:rPr lang="zh-CN" altLang="en-US" sz="2800" b="1" smtClean="0">
                          <a:solidFill>
                            <a:srgbClr val="C00000"/>
                          </a:solidFill>
                          <a:latin typeface="微软雅黑" pitchFamily="34" charset="-122"/>
                          <a:ea typeface="微软雅黑" pitchFamily="34" charset="-122"/>
                        </a:rPr>
                        <a:t>激</a:t>
                      </a:r>
                      <a:r>
                        <a:rPr lang="zh-CN" altLang="en-US" sz="2800" b="1" dirty="0" smtClean="0">
                          <a:solidFill>
                            <a:srgbClr val="C00000"/>
                          </a:solidFill>
                          <a:latin typeface="微软雅黑" pitchFamily="34" charset="-122"/>
                          <a:ea typeface="微软雅黑" pitchFamily="34" charset="-122"/>
                        </a:rPr>
                        <a:t>励和交流</a:t>
                      </a:r>
                      <a:endParaRPr lang="zh-TW" altLang="en-US" sz="2800" b="1" dirty="0">
                        <a:solidFill>
                          <a:srgbClr val="C00000"/>
                        </a:solidFill>
                        <a:latin typeface="微软雅黑" pitchFamily="34" charset="-122"/>
                        <a:ea typeface="微软雅黑" pitchFamily="34" charset="-122"/>
                      </a:endParaRPr>
                    </a:p>
                  </a:txBody>
                  <a:tcPr/>
                </a:tc>
              </a:tr>
              <a:tr h="2370413">
                <a:tc>
                  <a:txBody>
                    <a:bodyPr/>
                    <a:lstStyle/>
                    <a:p>
                      <a:pPr algn="ctr"/>
                      <a:r>
                        <a:rPr lang="zh-TW" altLang="en-US" sz="4000" b="1" smtClean="0">
                          <a:solidFill>
                            <a:srgbClr val="7030A0"/>
                          </a:solidFill>
                          <a:latin typeface="微软雅黑" pitchFamily="34" charset="-122"/>
                          <a:ea typeface="微软雅黑" pitchFamily="34" charset="-122"/>
                        </a:rPr>
                        <a:t>活动</a:t>
                      </a:r>
                      <a:endParaRPr lang="en-US" altLang="zh-TW" sz="4000" b="1" smtClean="0">
                        <a:solidFill>
                          <a:srgbClr val="7030A0"/>
                        </a:solidFill>
                        <a:latin typeface="微软雅黑" pitchFamily="34" charset="-122"/>
                        <a:ea typeface="微软雅黑" pitchFamily="34" charset="-122"/>
                      </a:endParaRPr>
                    </a:p>
                    <a:p>
                      <a:pPr algn="ctr"/>
                      <a:r>
                        <a:rPr lang="zh-TW" altLang="en-US" sz="4000" b="1" smtClean="0">
                          <a:solidFill>
                            <a:srgbClr val="7030A0"/>
                          </a:solidFill>
                          <a:latin typeface="微软雅黑" pitchFamily="34" charset="-122"/>
                          <a:ea typeface="微软雅黑" pitchFamily="34" charset="-122"/>
                        </a:rPr>
                        <a:t>设</a:t>
                      </a:r>
                      <a:r>
                        <a:rPr lang="zh-TW" altLang="en-US" sz="4000" b="1" dirty="0" smtClean="0">
                          <a:solidFill>
                            <a:srgbClr val="7030A0"/>
                          </a:solidFill>
                          <a:latin typeface="微软雅黑" pitchFamily="34" charset="-122"/>
                          <a:ea typeface="微软雅黑" pitchFamily="34" charset="-122"/>
                        </a:rPr>
                        <a:t>计</a:t>
                      </a:r>
                      <a:endParaRPr lang="zh-TW" altLang="en-US" sz="4000" b="1" dirty="0">
                        <a:solidFill>
                          <a:srgbClr val="7030A0"/>
                        </a:solidFill>
                        <a:latin typeface="微软雅黑" pitchFamily="34" charset="-122"/>
                        <a:ea typeface="微软雅黑" pitchFamily="34" charset="-122"/>
                      </a:endParaRPr>
                    </a:p>
                  </a:txBody>
                  <a:tcPr/>
                </a:tc>
                <a:tc>
                  <a:txBody>
                    <a:bodyPr/>
                    <a:lstStyle/>
                    <a:p>
                      <a:r>
                        <a:rPr lang="en-US" altLang="zh-TW" sz="2800" b="1" kern="1200" smtClean="0">
                          <a:solidFill>
                            <a:srgbClr val="C00000"/>
                          </a:solidFill>
                          <a:latin typeface="微软雅黑" pitchFamily="34" charset="-122"/>
                          <a:ea typeface="微软雅黑" pitchFamily="34" charset="-122"/>
                          <a:cs typeface="+mn-cs"/>
                        </a:rPr>
                        <a:t>80%</a:t>
                      </a:r>
                      <a:r>
                        <a:rPr lang="en-US" altLang="zh-TW" sz="2800" b="1" kern="1200" baseline="0" smtClean="0">
                          <a:solidFill>
                            <a:srgbClr val="C00000"/>
                          </a:solidFill>
                          <a:latin typeface="微软雅黑" pitchFamily="34" charset="-122"/>
                          <a:ea typeface="微软雅黑" pitchFamily="34" charset="-122"/>
                          <a:cs typeface="+mn-cs"/>
                        </a:rPr>
                        <a:t> </a:t>
                      </a:r>
                      <a:r>
                        <a:rPr lang="zh-TW" altLang="en-US" sz="2800" b="1" kern="1200" baseline="0" smtClean="0">
                          <a:solidFill>
                            <a:srgbClr val="C00000"/>
                          </a:solidFill>
                          <a:latin typeface="微软雅黑" pitchFamily="34" charset="-122"/>
                          <a:ea typeface="微软雅黑" pitchFamily="34" charset="-122"/>
                          <a:cs typeface="+mn-cs"/>
                        </a:rPr>
                        <a:t>学习</a:t>
                      </a:r>
                      <a:endParaRPr lang="en-US" altLang="zh-TW" sz="2800" b="1" kern="1200" dirty="0" smtClean="0">
                        <a:solidFill>
                          <a:srgbClr val="C00000"/>
                        </a:solidFill>
                        <a:latin typeface="微软雅黑" pitchFamily="34" charset="-122"/>
                        <a:ea typeface="微软雅黑" pitchFamily="34" charset="-122"/>
                        <a:cs typeface="+mn-cs"/>
                      </a:endParaRPr>
                    </a:p>
                    <a:p>
                      <a:r>
                        <a:rPr lang="en-US" altLang="zh-TW" sz="2800" b="1" kern="1200" smtClean="0">
                          <a:solidFill>
                            <a:srgbClr val="C00000"/>
                          </a:solidFill>
                          <a:latin typeface="微软雅黑" pitchFamily="34" charset="-122"/>
                          <a:ea typeface="微软雅黑" pitchFamily="34" charset="-122"/>
                          <a:cs typeface="+mn-cs"/>
                        </a:rPr>
                        <a:t>20%</a:t>
                      </a:r>
                      <a:r>
                        <a:rPr lang="en-US" altLang="zh-TW" sz="2800" b="1" kern="1200" baseline="0" smtClean="0">
                          <a:solidFill>
                            <a:srgbClr val="C00000"/>
                          </a:solidFill>
                          <a:latin typeface="微软雅黑" pitchFamily="34" charset="-122"/>
                          <a:ea typeface="微软雅黑" pitchFamily="34" charset="-122"/>
                          <a:cs typeface="+mn-cs"/>
                        </a:rPr>
                        <a:t> </a:t>
                      </a:r>
                      <a:r>
                        <a:rPr lang="zh-TW" altLang="en-US" sz="2800" b="1" kern="1200" baseline="0" smtClean="0">
                          <a:solidFill>
                            <a:srgbClr val="C00000"/>
                          </a:solidFill>
                          <a:latin typeface="微软雅黑" pitchFamily="34" charset="-122"/>
                          <a:ea typeface="微软雅黑" pitchFamily="34" charset="-122"/>
                          <a:cs typeface="+mn-cs"/>
                        </a:rPr>
                        <a:t>轻松</a:t>
                      </a:r>
                      <a:endParaRPr lang="en-US" altLang="zh-TW" sz="2800" b="1" kern="1200" baseline="0" dirty="0" smtClean="0">
                        <a:solidFill>
                          <a:srgbClr val="C00000"/>
                        </a:solidFill>
                        <a:latin typeface="微软雅黑" pitchFamily="34" charset="-122"/>
                        <a:ea typeface="微软雅黑" pitchFamily="34" charset="-122"/>
                        <a:cs typeface="+mn-cs"/>
                      </a:endParaRPr>
                    </a:p>
                    <a:p>
                      <a:r>
                        <a:rPr lang="zh-TW" altLang="en-US" sz="2800" b="1" kern="1200" baseline="0" smtClean="0">
                          <a:solidFill>
                            <a:srgbClr val="C00000"/>
                          </a:solidFill>
                          <a:latin typeface="微软雅黑" pitchFamily="34" charset="-122"/>
                          <a:ea typeface="微软雅黑" pitchFamily="34" charset="-122"/>
                          <a:cs typeface="+mn-cs"/>
                        </a:rPr>
                        <a:t>成功</a:t>
                      </a:r>
                      <a:r>
                        <a:rPr lang="en-US" altLang="zh-TW" sz="2800" b="1" kern="1200" baseline="0" smtClean="0">
                          <a:solidFill>
                            <a:srgbClr val="C00000"/>
                          </a:solidFill>
                          <a:latin typeface="微软雅黑" pitchFamily="34" charset="-122"/>
                          <a:ea typeface="微软雅黑" pitchFamily="34" charset="-122"/>
                          <a:cs typeface="+mn-cs"/>
                        </a:rPr>
                        <a:t>5</a:t>
                      </a:r>
                      <a:r>
                        <a:rPr lang="zh-CN" altLang="en-US" sz="2800" b="1" kern="1200" baseline="0" smtClean="0">
                          <a:solidFill>
                            <a:srgbClr val="C00000"/>
                          </a:solidFill>
                          <a:latin typeface="微软雅黑" pitchFamily="34" charset="-122"/>
                          <a:ea typeface="微软雅黑" pitchFamily="34" charset="-122"/>
                          <a:cs typeface="+mn-cs"/>
                        </a:rPr>
                        <a:t>动因主题分享</a:t>
                      </a:r>
                      <a:endParaRPr lang="en-US" altLang="zh-TW" sz="2800" b="1" kern="1200" baseline="0" dirty="0" smtClean="0">
                        <a:solidFill>
                          <a:srgbClr val="C00000"/>
                        </a:solidFill>
                        <a:latin typeface="微软雅黑" pitchFamily="34" charset="-122"/>
                        <a:ea typeface="微软雅黑" pitchFamily="34" charset="-122"/>
                        <a:cs typeface="+mn-cs"/>
                      </a:endParaRPr>
                    </a:p>
                    <a:p>
                      <a:r>
                        <a:rPr lang="zh-TW" altLang="en-US" sz="2800" b="1" kern="1200" baseline="0" smtClean="0">
                          <a:solidFill>
                            <a:srgbClr val="C00000"/>
                          </a:solidFill>
                          <a:latin typeface="微软雅黑" pitchFamily="34" charset="-122"/>
                          <a:ea typeface="微软雅黑" pitchFamily="34" charset="-122"/>
                          <a:cs typeface="+mn-cs"/>
                        </a:rPr>
                        <a:t>公布下年度攻略</a:t>
                      </a:r>
                      <a:endParaRPr lang="en-US" altLang="zh-TW" sz="2800" b="1" kern="1200" baseline="0" dirty="0" smtClean="0">
                        <a:solidFill>
                          <a:srgbClr val="C00000"/>
                        </a:solidFill>
                        <a:latin typeface="微软雅黑" pitchFamily="34" charset="-122"/>
                        <a:ea typeface="微软雅黑" pitchFamily="34" charset="-122"/>
                        <a:cs typeface="+mn-cs"/>
                      </a:endParaRPr>
                    </a:p>
                    <a:p>
                      <a:r>
                        <a:rPr lang="zh-TW" altLang="en-US" sz="2800" b="1" kern="1200" baseline="0" smtClean="0">
                          <a:solidFill>
                            <a:srgbClr val="C00000"/>
                          </a:solidFill>
                          <a:latin typeface="微软雅黑" pitchFamily="34" charset="-122"/>
                          <a:ea typeface="微软雅黑" pitchFamily="34" charset="-122"/>
                          <a:cs typeface="+mn-cs"/>
                        </a:rPr>
                        <a:t>表扬</a:t>
                      </a:r>
                      <a:endParaRPr lang="zh-TW" altLang="en-US" sz="2800" b="1" dirty="0">
                        <a:solidFill>
                          <a:srgbClr val="C00000"/>
                        </a:solidFill>
                        <a:latin typeface="微软雅黑" pitchFamily="34" charset="-122"/>
                        <a:ea typeface="微软雅黑" pitchFamily="34" charset="-122"/>
                      </a:endParaRPr>
                    </a:p>
                  </a:txBody>
                  <a:tcPr/>
                </a:tc>
                <a:tc>
                  <a:txBody>
                    <a:bodyPr/>
                    <a:lstStyle/>
                    <a:p>
                      <a:r>
                        <a:rPr lang="en-US" altLang="zh-TW" sz="2800" b="1" kern="1200" dirty="0" smtClean="0">
                          <a:solidFill>
                            <a:srgbClr val="C00000"/>
                          </a:solidFill>
                          <a:latin typeface="微软雅黑" pitchFamily="34" charset="-122"/>
                          <a:ea typeface="微软雅黑" pitchFamily="34" charset="-122"/>
                          <a:cs typeface="+mn-cs"/>
                        </a:rPr>
                        <a:t>80%</a:t>
                      </a:r>
                      <a:r>
                        <a:rPr lang="zh-TW" altLang="en-US" sz="2800" b="1" kern="1200" baseline="0" dirty="0" smtClean="0">
                          <a:solidFill>
                            <a:srgbClr val="C00000"/>
                          </a:solidFill>
                          <a:latin typeface="微软雅黑" pitchFamily="34" charset="-122"/>
                          <a:ea typeface="微软雅黑" pitchFamily="34" charset="-122"/>
                          <a:cs typeface="+mn-cs"/>
                        </a:rPr>
                        <a:t>轻松</a:t>
                      </a:r>
                      <a:endParaRPr lang="en-US" altLang="zh-TW" sz="2800" b="1" kern="1200" dirty="0" smtClean="0">
                        <a:solidFill>
                          <a:srgbClr val="C00000"/>
                        </a:solidFill>
                        <a:latin typeface="微软雅黑" pitchFamily="34" charset="-122"/>
                        <a:ea typeface="微软雅黑" pitchFamily="34" charset="-122"/>
                        <a:cs typeface="+mn-cs"/>
                      </a:endParaRPr>
                    </a:p>
                    <a:p>
                      <a:r>
                        <a:rPr lang="en-US" altLang="zh-TW" sz="2800" b="1" kern="1200" dirty="0" smtClean="0">
                          <a:solidFill>
                            <a:srgbClr val="C00000"/>
                          </a:solidFill>
                          <a:latin typeface="微软雅黑" pitchFamily="34" charset="-122"/>
                          <a:ea typeface="微软雅黑" pitchFamily="34" charset="-122"/>
                          <a:cs typeface="+mn-cs"/>
                        </a:rPr>
                        <a:t>20%</a:t>
                      </a:r>
                      <a:r>
                        <a:rPr lang="zh-TW" altLang="en-US" sz="2800" b="1" kern="1200" baseline="0" dirty="0" smtClean="0">
                          <a:solidFill>
                            <a:srgbClr val="C00000"/>
                          </a:solidFill>
                          <a:latin typeface="微软雅黑" pitchFamily="34" charset="-122"/>
                          <a:ea typeface="微软雅黑" pitchFamily="34" charset="-122"/>
                          <a:cs typeface="+mn-cs"/>
                        </a:rPr>
                        <a:t>学习</a:t>
                      </a:r>
                      <a:endParaRPr lang="en-US" altLang="zh-TW" sz="2800" b="1" kern="1200" baseline="0" dirty="0" smtClean="0">
                        <a:solidFill>
                          <a:srgbClr val="C00000"/>
                        </a:solidFill>
                        <a:latin typeface="微软雅黑" pitchFamily="34" charset="-122"/>
                        <a:ea typeface="微软雅黑" pitchFamily="34" charset="-122"/>
                        <a:cs typeface="+mn-cs"/>
                      </a:endParaRPr>
                    </a:p>
                    <a:p>
                      <a:r>
                        <a:rPr lang="zh-TW" altLang="en-US" sz="2800" b="1" kern="1200" baseline="0" dirty="0" smtClean="0">
                          <a:solidFill>
                            <a:srgbClr val="C00000"/>
                          </a:solidFill>
                          <a:latin typeface="微软雅黑" pitchFamily="34" charset="-122"/>
                          <a:ea typeface="微软雅黑" pitchFamily="34" charset="-122"/>
                          <a:cs typeface="+mn-cs"/>
                        </a:rPr>
                        <a:t>享受旅游</a:t>
                      </a:r>
                      <a:endParaRPr lang="en-US" altLang="zh-TW" sz="2800" b="1" kern="1200" baseline="0" dirty="0" smtClean="0">
                        <a:solidFill>
                          <a:srgbClr val="C00000"/>
                        </a:solidFill>
                        <a:latin typeface="微软雅黑" pitchFamily="34" charset="-122"/>
                        <a:ea typeface="微软雅黑" pitchFamily="34" charset="-122"/>
                        <a:cs typeface="+mn-cs"/>
                      </a:endParaRPr>
                    </a:p>
                    <a:p>
                      <a:r>
                        <a:rPr lang="zh-CN" altLang="en-US" sz="2800" b="1" kern="1200" baseline="0" dirty="0" smtClean="0">
                          <a:solidFill>
                            <a:srgbClr val="C00000"/>
                          </a:solidFill>
                          <a:latin typeface="微软雅黑" pitchFamily="34" charset="-122"/>
                          <a:ea typeface="微软雅黑" pitchFamily="34" charset="-122"/>
                          <a:cs typeface="+mn-cs"/>
                        </a:rPr>
                        <a:t>当地领导人成功分享</a:t>
                      </a:r>
                      <a:endParaRPr lang="en-US" altLang="zh-TW" sz="2800" b="1" kern="1200" baseline="0" dirty="0" smtClean="0">
                        <a:solidFill>
                          <a:srgbClr val="C00000"/>
                        </a:solidFill>
                        <a:latin typeface="微软雅黑" pitchFamily="34" charset="-122"/>
                        <a:ea typeface="微软雅黑" pitchFamily="34" charset="-122"/>
                        <a:cs typeface="+mn-cs"/>
                      </a:endParaRPr>
                    </a:p>
                    <a:p>
                      <a:r>
                        <a:rPr lang="zh-TW" altLang="en-US" sz="2800" b="1" kern="1200" baseline="0" dirty="0" smtClean="0">
                          <a:solidFill>
                            <a:srgbClr val="C00000"/>
                          </a:solidFill>
                          <a:latin typeface="微软雅黑" pitchFamily="34" charset="-122"/>
                          <a:ea typeface="微软雅黑" pitchFamily="34" charset="-122"/>
                          <a:cs typeface="+mn-cs"/>
                        </a:rPr>
                        <a:t>表扬</a:t>
                      </a:r>
                      <a:endParaRPr lang="zh-TW" altLang="en-US" sz="2800" b="1" dirty="0">
                        <a:solidFill>
                          <a:srgbClr val="C00000"/>
                        </a:solidFill>
                        <a:latin typeface="微软雅黑" pitchFamily="34" charset="-122"/>
                        <a:ea typeface="微软雅黑" pitchFamily="34" charset="-122"/>
                      </a:endParaRPr>
                    </a:p>
                  </a:txBody>
                  <a:tcPr/>
                </a:tc>
              </a:tr>
            </a:tbl>
          </a:graphicData>
        </a:graphic>
      </p:graphicFrame>
      <p:sp>
        <p:nvSpPr>
          <p:cNvPr id="9" name="TextBox 8"/>
          <p:cNvSpPr txBox="1"/>
          <p:nvPr/>
        </p:nvSpPr>
        <p:spPr>
          <a:xfrm>
            <a:off x="428625" y="714375"/>
            <a:ext cx="7920038"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zh-CN" altLang="en-US" sz="5400" b="1" dirty="0">
                <a:solidFill>
                  <a:srgbClr val="FF0000"/>
                </a:solidFill>
                <a:latin typeface="微软雅黑" pitchFamily="34" charset="-122"/>
                <a:ea typeface="微软雅黑" pitchFamily="34" charset="-122"/>
              </a:rPr>
              <a:t>成为       </a:t>
            </a:r>
            <a:r>
              <a:rPr lang="zh-CN" altLang="en-US" sz="5400" b="1" dirty="0">
                <a:solidFill>
                  <a:srgbClr val="00B050"/>
                </a:solidFill>
                <a:latin typeface="微软雅黑" pitchFamily="34" charset="-122"/>
                <a:ea typeface="微软雅黑" pitchFamily="34" charset="-122"/>
              </a:rPr>
              <a:t>创造</a:t>
            </a:r>
            <a:r>
              <a:rPr lang="zh-CN" altLang="en-US" sz="5400" b="1" dirty="0">
                <a:solidFill>
                  <a:srgbClr val="FF0000"/>
                </a:solidFill>
                <a:latin typeface="微软雅黑" pitchFamily="34" charset="-122"/>
                <a:ea typeface="微软雅黑" pitchFamily="34" charset="-122"/>
              </a:rPr>
              <a:t>      </a:t>
            </a:r>
            <a:r>
              <a:rPr lang="zh-CN" altLang="en-US" sz="5400" b="1" dirty="0">
                <a:solidFill>
                  <a:srgbClr val="7030A0"/>
                </a:solidFill>
                <a:latin typeface="微软雅黑" pitchFamily="34" charset="-122"/>
                <a:ea typeface="微软雅黑" pitchFamily="34" charset="-122"/>
              </a:rPr>
              <a:t>翻动</a:t>
            </a:r>
          </a:p>
        </p:txBody>
      </p:sp>
      <p:pic>
        <p:nvPicPr>
          <p:cNvPr id="35861" name="图片 9" descr="RUB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857375" y="642938"/>
            <a:ext cx="1066800" cy="1073150"/>
          </a:xfrm>
          <a:prstGeom prst="rect">
            <a:avLst/>
          </a:prstGeom>
          <a:noFill/>
          <a:ln w="9525">
            <a:noFill/>
            <a:miter lim="800000"/>
            <a:headEnd/>
            <a:tailEnd/>
          </a:ln>
        </p:spPr>
      </p:pic>
      <p:pic>
        <p:nvPicPr>
          <p:cNvPr id="35862" name="图片 10" descr="RUB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43438" y="642938"/>
            <a:ext cx="1066800" cy="1073150"/>
          </a:xfrm>
          <a:prstGeom prst="rect">
            <a:avLst/>
          </a:prstGeom>
          <a:noFill/>
          <a:ln w="9525">
            <a:noFill/>
            <a:miter lim="800000"/>
            <a:headEnd/>
            <a:tailEnd/>
          </a:ln>
        </p:spPr>
      </p:pic>
      <p:pic>
        <p:nvPicPr>
          <p:cNvPr id="35863" name="图片 11" descr="RUB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215188" y="642938"/>
            <a:ext cx="1066800" cy="1073150"/>
          </a:xfrm>
          <a:prstGeom prst="rect">
            <a:avLst/>
          </a:prstGeom>
          <a:noFill/>
          <a:ln w="9525">
            <a:noFill/>
            <a:miter lim="800000"/>
            <a:headEnd/>
            <a:tailEnd/>
          </a:ln>
        </p:spPr>
      </p:pic>
      <p:pic>
        <p:nvPicPr>
          <p:cNvPr id="35864" name="图片 12" descr="图片1.jpg"/>
          <p:cNvPicPr>
            <a:picLocks noChangeAspect="1"/>
          </p:cNvPicPr>
          <p:nvPr/>
        </p:nvPicPr>
        <p:blipFill>
          <a:blip r:embed="rId4" cstate="print"/>
          <a:srcRect/>
          <a:stretch>
            <a:fillRect/>
          </a:stretch>
        </p:blipFill>
        <p:spPr bwMode="auto">
          <a:xfrm>
            <a:off x="5397500" y="1908175"/>
            <a:ext cx="630238" cy="603250"/>
          </a:xfrm>
          <a:prstGeom prst="rect">
            <a:avLst/>
          </a:prstGeom>
          <a:noFill/>
          <a:ln w="9525">
            <a:noFill/>
            <a:miter lim="800000"/>
            <a:headEnd/>
            <a:tailEnd/>
          </a:ln>
        </p:spPr>
      </p:pic>
      <p:pic>
        <p:nvPicPr>
          <p:cNvPr id="35865" name="图片 13" descr="如新学院 NSA.jpg"/>
          <p:cNvPicPr>
            <a:picLocks noChangeAspect="1"/>
          </p:cNvPicPr>
          <p:nvPr/>
        </p:nvPicPr>
        <p:blipFill>
          <a:blip r:embed="rId5" cstate="print"/>
          <a:srcRect/>
          <a:stretch>
            <a:fillRect/>
          </a:stretch>
        </p:blipFill>
        <p:spPr bwMode="auto">
          <a:xfrm>
            <a:off x="1816100" y="1908175"/>
            <a:ext cx="720725" cy="61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4294967295"/>
          </p:nvPr>
        </p:nvSpPr>
        <p:spPr>
          <a:xfrm>
            <a:off x="0" y="2057400"/>
            <a:ext cx="8382000" cy="4684713"/>
          </a:xfrm>
        </p:spPr>
        <p:txBody>
          <a:bodyPr>
            <a:normAutofit/>
          </a:bodyPr>
          <a:lstStyle/>
          <a:p>
            <a:pPr>
              <a:defRPr/>
            </a:pPr>
            <a:r>
              <a:rPr lang="zh-TW" altLang="en-US" sz="2800" b="1" dirty="0" smtClean="0">
                <a:solidFill>
                  <a:srgbClr val="0070C0"/>
                </a:solidFill>
                <a:latin typeface="Microsoft YaHei" pitchFamily="34" charset="-122"/>
                <a:ea typeface="Microsoft YaHei" pitchFamily="34" charset="-122"/>
              </a:rPr>
              <a:t>考核物件</a:t>
            </a:r>
            <a:r>
              <a:rPr lang="en-US" altLang="zh-TW" sz="2800" b="1" dirty="0" smtClean="0">
                <a:solidFill>
                  <a:srgbClr val="0070C0"/>
                </a:solidFill>
                <a:latin typeface="Microsoft YaHei" pitchFamily="34" charset="-122"/>
                <a:ea typeface="Microsoft YaHei" pitchFamily="34" charset="-122"/>
              </a:rPr>
              <a:t>:</a:t>
            </a:r>
            <a:r>
              <a:rPr lang="zh-TW" altLang="en-US" sz="2800" b="1" dirty="0" smtClean="0">
                <a:solidFill>
                  <a:srgbClr val="0070C0"/>
                </a:solidFill>
                <a:latin typeface="Microsoft YaHei" pitchFamily="34" charset="-122"/>
                <a:ea typeface="Microsoft YaHei" pitchFamily="34" charset="-122"/>
              </a:rPr>
              <a:t> </a:t>
            </a:r>
            <a:endParaRPr lang="en-US" altLang="zh-CN" sz="2800" b="1" dirty="0" smtClean="0">
              <a:solidFill>
                <a:srgbClr val="0070C0"/>
              </a:solidFill>
              <a:latin typeface="Microsoft YaHei" pitchFamily="34" charset="-122"/>
              <a:ea typeface="Microsoft YaHei" pitchFamily="34" charset="-122"/>
            </a:endParaRPr>
          </a:p>
          <a:p>
            <a:pPr lvl="1">
              <a:lnSpc>
                <a:spcPct val="130000"/>
              </a:lnSpc>
              <a:defRPr/>
            </a:pPr>
            <a:r>
              <a:rPr lang="zh-CN" altLang="en-US" sz="2400" b="1" dirty="0" smtClean="0">
                <a:solidFill>
                  <a:srgbClr val="FF0000"/>
                </a:solidFill>
                <a:latin typeface="Microsoft YaHei" pitchFamily="34" charset="-122"/>
                <a:ea typeface="Microsoft YaHei" pitchFamily="34" charset="-122"/>
              </a:rPr>
              <a:t>新星</a:t>
            </a:r>
            <a:r>
              <a:rPr lang="en-US" altLang="zh-TW" sz="2400" b="1" dirty="0" smtClean="0">
                <a:solidFill>
                  <a:srgbClr val="0070C0"/>
                </a:solidFill>
                <a:latin typeface="Microsoft YaHei" pitchFamily="34" charset="-122"/>
                <a:ea typeface="Microsoft YaHei" pitchFamily="34" charset="-122"/>
              </a:rPr>
              <a:t>:</a:t>
            </a:r>
            <a:r>
              <a:rPr lang="zh-TW" altLang="en-US" sz="2400" b="1" dirty="0" smtClean="0">
                <a:solidFill>
                  <a:srgbClr val="000000"/>
                </a:solidFill>
                <a:latin typeface="Microsoft YaHei" pitchFamily="34" charset="-122"/>
                <a:ea typeface="Microsoft YaHei" pitchFamily="34" charset="-122"/>
              </a:rPr>
              <a:t> </a:t>
            </a:r>
            <a:r>
              <a:rPr lang="zh-CN" altLang="en-US" sz="2400" b="1" dirty="0" smtClean="0">
                <a:solidFill>
                  <a:srgbClr val="0070C0"/>
                </a:solidFill>
                <a:latin typeface="Microsoft YaHei" pitchFamily="34" charset="-122"/>
                <a:ea typeface="Microsoft YaHei" pitchFamily="34" charset="-122"/>
              </a:rPr>
              <a:t>第一次维持至少</a:t>
            </a:r>
            <a:r>
              <a:rPr lang="en-US" altLang="zh-CN" sz="2400" b="1" dirty="0" smtClean="0">
                <a:solidFill>
                  <a:srgbClr val="0070C0"/>
                </a:solidFill>
                <a:latin typeface="Microsoft YaHei" pitchFamily="34" charset="-122"/>
                <a:ea typeface="Microsoft YaHei" pitchFamily="34" charset="-122"/>
              </a:rPr>
              <a:t>4</a:t>
            </a:r>
            <a:r>
              <a:rPr lang="zh-CN" altLang="en-US" sz="2400" b="1" dirty="0" smtClean="0">
                <a:solidFill>
                  <a:srgbClr val="0070C0"/>
                </a:solidFill>
                <a:latin typeface="Microsoft YaHei" pitchFamily="34" charset="-122"/>
                <a:ea typeface="Microsoft YaHei" pitchFamily="34" charset="-122"/>
              </a:rPr>
              <a:t>个月销售经理</a:t>
            </a:r>
            <a:r>
              <a:rPr lang="zh-TW" altLang="en-US" sz="2400" b="1" dirty="0" smtClean="0">
                <a:solidFill>
                  <a:srgbClr val="0070C0"/>
                </a:solidFill>
                <a:latin typeface="Microsoft YaHei" pitchFamily="34" charset="-122"/>
                <a:ea typeface="Microsoft YaHei" pitchFamily="34" charset="-122"/>
              </a:rPr>
              <a:t>或</a:t>
            </a:r>
            <a:r>
              <a:rPr lang="zh-CN" altLang="en-US" sz="2400" b="1" dirty="0" smtClean="0">
                <a:solidFill>
                  <a:srgbClr val="0070C0"/>
                </a:solidFill>
                <a:latin typeface="Microsoft YaHei" pitchFamily="34" charset="-122"/>
                <a:ea typeface="Microsoft YaHei" pitchFamily="34" charset="-122"/>
              </a:rPr>
              <a:t>以上</a:t>
            </a:r>
            <a:r>
              <a:rPr lang="zh-TW" altLang="en-US" sz="2400" b="1" dirty="0" smtClean="0">
                <a:solidFill>
                  <a:srgbClr val="0070C0"/>
                </a:solidFill>
                <a:latin typeface="Microsoft YaHei" pitchFamily="34" charset="-122"/>
                <a:ea typeface="Microsoft YaHei" pitchFamily="34" charset="-122"/>
              </a:rPr>
              <a:t>职衔</a:t>
            </a:r>
            <a:endParaRPr lang="en-US" altLang="zh-CN" sz="2400" b="1" dirty="0" smtClean="0">
              <a:solidFill>
                <a:srgbClr val="0070C0"/>
              </a:solidFill>
              <a:latin typeface="Microsoft YaHei" pitchFamily="34" charset="-122"/>
              <a:ea typeface="Microsoft YaHei" pitchFamily="34" charset="-122"/>
            </a:endParaRPr>
          </a:p>
          <a:p>
            <a:pPr lvl="1">
              <a:lnSpc>
                <a:spcPct val="130000"/>
              </a:lnSpc>
              <a:defRPr/>
            </a:pPr>
            <a:r>
              <a:rPr lang="zh-CN" altLang="en-US" sz="2400" b="1" dirty="0" smtClean="0">
                <a:solidFill>
                  <a:srgbClr val="00B050"/>
                </a:solidFill>
                <a:latin typeface="Microsoft YaHei" pitchFamily="34" charset="-122"/>
                <a:ea typeface="Microsoft YaHei" pitchFamily="34" charset="-122"/>
              </a:rPr>
              <a:t>创星</a:t>
            </a:r>
            <a:r>
              <a:rPr lang="en-US" altLang="zh-TW" sz="2400" b="1" dirty="0" smtClean="0">
                <a:solidFill>
                  <a:srgbClr val="00B050"/>
                </a:solidFill>
                <a:latin typeface="Microsoft YaHei" pitchFamily="34" charset="-122"/>
                <a:ea typeface="Microsoft YaHei" pitchFamily="34" charset="-122"/>
              </a:rPr>
              <a:t>+</a:t>
            </a:r>
            <a:r>
              <a:rPr lang="zh-TW" altLang="en-US" sz="2400" b="1" dirty="0" smtClean="0">
                <a:solidFill>
                  <a:srgbClr val="00B050"/>
                </a:solidFill>
                <a:latin typeface="Microsoft YaHei" pitchFamily="34" charset="-122"/>
                <a:ea typeface="Microsoft YaHei" pitchFamily="34" charset="-122"/>
              </a:rPr>
              <a:t>登峰</a:t>
            </a:r>
            <a:r>
              <a:rPr lang="zh-CN" altLang="en-US" sz="2400" b="1" dirty="0" smtClean="0">
                <a:solidFill>
                  <a:srgbClr val="00B050"/>
                </a:solidFill>
                <a:latin typeface="Microsoft YaHei" pitchFamily="34" charset="-122"/>
                <a:ea typeface="Microsoft YaHei" pitchFamily="34" charset="-122"/>
              </a:rPr>
              <a:t> </a:t>
            </a:r>
            <a:r>
              <a:rPr lang="en-US" altLang="zh-CN" sz="2400" b="1" dirty="0" smtClean="0">
                <a:solidFill>
                  <a:srgbClr val="0070C0"/>
                </a:solidFill>
                <a:latin typeface="Microsoft YaHei" pitchFamily="34" charset="-122"/>
                <a:ea typeface="Microsoft YaHei" pitchFamily="34" charset="-122"/>
              </a:rPr>
              <a:t>: </a:t>
            </a:r>
            <a:r>
              <a:rPr lang="zh-CN" altLang="en-US" sz="2400" b="1" dirty="0" smtClean="0">
                <a:solidFill>
                  <a:srgbClr val="0070C0"/>
                </a:solidFill>
                <a:latin typeface="Microsoft YaHei" pitchFamily="34" charset="-122"/>
                <a:ea typeface="Microsoft YaHei" pitchFamily="34" charset="-122"/>
              </a:rPr>
              <a:t>创造一位亲自培训的</a:t>
            </a:r>
            <a:r>
              <a:rPr lang="zh-CN" altLang="en-US" sz="2400" b="1" dirty="0" smtClean="0">
                <a:solidFill>
                  <a:srgbClr val="FF0000"/>
                </a:solidFill>
                <a:latin typeface="Microsoft YaHei" pitchFamily="34" charset="-122"/>
                <a:ea typeface="Microsoft YaHei" pitchFamily="34" charset="-122"/>
              </a:rPr>
              <a:t>新星</a:t>
            </a:r>
            <a:r>
              <a:rPr lang="zh-TW" altLang="en-US" sz="2400" b="1" dirty="0" smtClean="0">
                <a:solidFill>
                  <a:srgbClr val="0070C0"/>
                </a:solidFill>
                <a:latin typeface="Microsoft YaHei" pitchFamily="34" charset="-122"/>
                <a:ea typeface="Microsoft YaHei" pitchFamily="34" charset="-122"/>
              </a:rPr>
              <a:t>且本身</a:t>
            </a:r>
            <a:r>
              <a:rPr lang="zh-CN" altLang="en-US" sz="2400" b="1" dirty="0" smtClean="0">
                <a:solidFill>
                  <a:srgbClr val="0070C0"/>
                </a:solidFill>
                <a:latin typeface="Microsoft YaHei" pitchFamily="34" charset="-122"/>
                <a:ea typeface="Microsoft YaHei" pitchFamily="34" charset="-122"/>
              </a:rPr>
              <a:t>晋阶维持至少</a:t>
            </a:r>
            <a:r>
              <a:rPr lang="en-US" altLang="zh-CN" sz="2400" b="1" dirty="0" smtClean="0">
                <a:solidFill>
                  <a:srgbClr val="0070C0"/>
                </a:solidFill>
                <a:latin typeface="Microsoft YaHei" pitchFamily="34" charset="-122"/>
                <a:ea typeface="Microsoft YaHei" pitchFamily="34" charset="-122"/>
              </a:rPr>
              <a:t>4</a:t>
            </a:r>
            <a:r>
              <a:rPr lang="zh-CN" altLang="en-US" sz="2400" b="1" dirty="0" smtClean="0">
                <a:solidFill>
                  <a:srgbClr val="0070C0"/>
                </a:solidFill>
                <a:latin typeface="Microsoft YaHei" pitchFamily="34" charset="-122"/>
                <a:ea typeface="Microsoft YaHei" pitchFamily="34" charset="-122"/>
              </a:rPr>
              <a:t>个月维持销售经理</a:t>
            </a:r>
            <a:r>
              <a:rPr lang="zh-TW" altLang="en-US" sz="2400" b="1" dirty="0" smtClean="0">
                <a:solidFill>
                  <a:srgbClr val="0070C0"/>
                </a:solidFill>
                <a:latin typeface="Microsoft YaHei" pitchFamily="34" charset="-122"/>
                <a:ea typeface="Microsoft YaHei" pitchFamily="34" charset="-122"/>
              </a:rPr>
              <a:t>或</a:t>
            </a:r>
            <a:r>
              <a:rPr lang="zh-CN" altLang="en-US" sz="2400" b="1" dirty="0" smtClean="0">
                <a:solidFill>
                  <a:srgbClr val="0070C0"/>
                </a:solidFill>
                <a:latin typeface="Microsoft YaHei" pitchFamily="34" charset="-122"/>
                <a:ea typeface="Microsoft YaHei" pitchFamily="34" charset="-122"/>
              </a:rPr>
              <a:t>以上</a:t>
            </a:r>
            <a:r>
              <a:rPr lang="zh-TW" altLang="en-US" sz="2400" b="1" dirty="0" smtClean="0">
                <a:solidFill>
                  <a:srgbClr val="0070C0"/>
                </a:solidFill>
                <a:latin typeface="Microsoft YaHei" pitchFamily="34" charset="-122"/>
                <a:ea typeface="Microsoft YaHei" pitchFamily="34" charset="-122"/>
              </a:rPr>
              <a:t>职衔</a:t>
            </a:r>
            <a:r>
              <a:rPr lang="en-US" altLang="zh-CN" sz="2400" b="1" dirty="0" smtClean="0">
                <a:solidFill>
                  <a:srgbClr val="0070C0"/>
                </a:solidFill>
                <a:latin typeface="Microsoft YaHei" pitchFamily="34" charset="-122"/>
                <a:ea typeface="Microsoft YaHei" pitchFamily="34" charset="-122"/>
              </a:rPr>
              <a:t>(</a:t>
            </a:r>
            <a:r>
              <a:rPr lang="zh-CN" altLang="en-US" sz="2400" b="1" dirty="0" smtClean="0">
                <a:solidFill>
                  <a:srgbClr val="0070C0"/>
                </a:solidFill>
                <a:latin typeface="Microsoft YaHei" pitchFamily="34" charset="-122"/>
                <a:ea typeface="Microsoft YaHei" pitchFamily="34" charset="-122"/>
              </a:rPr>
              <a:t>全国销售总监</a:t>
            </a:r>
            <a:r>
              <a:rPr lang="zh-TW" altLang="en-US" sz="2400" b="1" dirty="0" smtClean="0">
                <a:solidFill>
                  <a:srgbClr val="0070C0"/>
                </a:solidFill>
                <a:latin typeface="Microsoft YaHei" pitchFamily="34" charset="-122"/>
                <a:ea typeface="Microsoft YaHei" pitchFamily="34" charset="-122"/>
              </a:rPr>
              <a:t>需</a:t>
            </a:r>
            <a:r>
              <a:rPr lang="zh-CN" altLang="en-US" sz="2400" b="1" dirty="0" smtClean="0">
                <a:solidFill>
                  <a:srgbClr val="0070C0"/>
                </a:solidFill>
                <a:latin typeface="Microsoft YaHei" pitchFamily="34" charset="-122"/>
                <a:ea typeface="Microsoft YaHei" pitchFamily="34" charset="-122"/>
              </a:rPr>
              <a:t>要晋阶到寰宇领袖作为登峰，且创造</a:t>
            </a:r>
            <a:r>
              <a:rPr lang="en-US" altLang="zh-CN" sz="2400" b="1" dirty="0" smtClean="0">
                <a:solidFill>
                  <a:srgbClr val="0070C0"/>
                </a:solidFill>
                <a:latin typeface="Microsoft YaHei" pitchFamily="34" charset="-122"/>
                <a:ea typeface="Microsoft YaHei" pitchFamily="34" charset="-122"/>
              </a:rPr>
              <a:t>1</a:t>
            </a:r>
            <a:r>
              <a:rPr lang="zh-CN" altLang="en-US" sz="2400" b="1" dirty="0" smtClean="0">
                <a:solidFill>
                  <a:srgbClr val="0070C0"/>
                </a:solidFill>
                <a:latin typeface="Microsoft YaHei" pitchFamily="34" charset="-122"/>
                <a:ea typeface="Microsoft YaHei" pitchFamily="34" charset="-122"/>
              </a:rPr>
              <a:t>位亲自培训的</a:t>
            </a:r>
            <a:r>
              <a:rPr lang="zh-CN" altLang="zh-CN" sz="2400" b="1" dirty="0" smtClean="0">
                <a:solidFill>
                  <a:srgbClr val="FF0000"/>
                </a:solidFill>
                <a:latin typeface="Microsoft YaHei" pitchFamily="34" charset="-122"/>
                <a:ea typeface="Microsoft YaHei" pitchFamily="34" charset="-122"/>
              </a:rPr>
              <a:t>新星</a:t>
            </a:r>
            <a:r>
              <a:rPr lang="en-US" altLang="zh-CN" sz="2400" b="1" dirty="0" smtClean="0">
                <a:solidFill>
                  <a:srgbClr val="0070C0"/>
                </a:solidFill>
                <a:latin typeface="Microsoft YaHei" pitchFamily="34" charset="-122"/>
                <a:ea typeface="Microsoft YaHei" pitchFamily="34" charset="-122"/>
              </a:rPr>
              <a:t>)</a:t>
            </a:r>
          </a:p>
          <a:p>
            <a:pPr lvl="1">
              <a:lnSpc>
                <a:spcPct val="130000"/>
              </a:lnSpc>
              <a:defRPr/>
            </a:pPr>
            <a:r>
              <a:rPr lang="zh-CN" altLang="en-US" sz="2400" b="1" dirty="0" smtClean="0">
                <a:solidFill>
                  <a:schemeClr val="accent6">
                    <a:lumMod val="75000"/>
                  </a:schemeClr>
                </a:solidFill>
                <a:latin typeface="Microsoft YaHei" pitchFamily="34" charset="-122"/>
                <a:ea typeface="Microsoft YaHei" pitchFamily="34" charset="-122"/>
              </a:rPr>
              <a:t>再次完成考核</a:t>
            </a:r>
            <a:r>
              <a:rPr lang="zh-TW" altLang="zh-CN" sz="2400" b="1" dirty="0" smtClean="0">
                <a:solidFill>
                  <a:schemeClr val="accent6">
                    <a:lumMod val="75000"/>
                  </a:schemeClr>
                </a:solidFill>
                <a:latin typeface="Microsoft YaHei" pitchFamily="34" charset="-122"/>
                <a:ea typeface="Microsoft YaHei" pitchFamily="34" charset="-122"/>
              </a:rPr>
              <a:t>寰宇</a:t>
            </a:r>
            <a:r>
              <a:rPr lang="en-US" altLang="zh-CN" sz="2400" b="1" dirty="0" smtClean="0">
                <a:solidFill>
                  <a:schemeClr val="accent6">
                    <a:lumMod val="75000"/>
                  </a:schemeClr>
                </a:solidFill>
                <a:latin typeface="Microsoft YaHei" pitchFamily="34" charset="-122"/>
                <a:ea typeface="Microsoft YaHei" pitchFamily="34" charset="-122"/>
              </a:rPr>
              <a:t>+</a:t>
            </a:r>
            <a:r>
              <a:rPr lang="zh-CN" altLang="en-US" sz="2400" b="1" dirty="0" smtClean="0">
                <a:solidFill>
                  <a:schemeClr val="accent6">
                    <a:lumMod val="75000"/>
                  </a:schemeClr>
                </a:solidFill>
                <a:latin typeface="Microsoft YaHei" pitchFamily="34" charset="-122"/>
                <a:ea typeface="Microsoft YaHei" pitchFamily="34" charset="-122"/>
              </a:rPr>
              <a:t>创星</a:t>
            </a:r>
            <a:r>
              <a:rPr lang="en-US" altLang="zh-CN" sz="2400" b="1" dirty="0" smtClean="0">
                <a:solidFill>
                  <a:schemeClr val="accent6">
                    <a:lumMod val="75000"/>
                  </a:schemeClr>
                </a:solidFill>
                <a:latin typeface="Microsoft YaHei" pitchFamily="34" charset="-122"/>
                <a:ea typeface="Microsoft YaHei" pitchFamily="34" charset="-122"/>
              </a:rPr>
              <a:t>/</a:t>
            </a:r>
            <a:r>
              <a:rPr lang="zh-CN" altLang="en-US" sz="2400" b="1" dirty="0" smtClean="0">
                <a:solidFill>
                  <a:schemeClr val="accent6">
                    <a:lumMod val="75000"/>
                  </a:schemeClr>
                </a:solidFill>
                <a:latin typeface="Microsoft YaHei" pitchFamily="34" charset="-122"/>
                <a:ea typeface="Microsoft YaHei" pitchFamily="34" charset="-122"/>
              </a:rPr>
              <a:t>翻星</a:t>
            </a:r>
            <a:r>
              <a:rPr lang="en-US" altLang="zh-TW" sz="2400" b="1" dirty="0" smtClean="0">
                <a:solidFill>
                  <a:schemeClr val="accent6">
                    <a:lumMod val="75000"/>
                  </a:schemeClr>
                </a:solidFill>
                <a:latin typeface="Microsoft YaHei" pitchFamily="34" charset="-122"/>
                <a:ea typeface="Microsoft YaHei" pitchFamily="34" charset="-122"/>
              </a:rPr>
              <a:t>:</a:t>
            </a:r>
            <a:r>
              <a:rPr lang="zh-TW" altLang="en-US" sz="2400" b="1" dirty="0" smtClean="0">
                <a:solidFill>
                  <a:schemeClr val="accent6">
                    <a:lumMod val="75000"/>
                  </a:schemeClr>
                </a:solidFill>
                <a:latin typeface="Microsoft YaHei" pitchFamily="34" charset="-122"/>
                <a:ea typeface="Microsoft YaHei" pitchFamily="34" charset="-122"/>
              </a:rPr>
              <a:t> </a:t>
            </a:r>
            <a:r>
              <a:rPr lang="zh-CN" altLang="en-US" sz="2400" b="1" dirty="0" smtClean="0">
                <a:solidFill>
                  <a:srgbClr val="0070C0"/>
                </a:solidFill>
                <a:latin typeface="Microsoft YaHei" pitchFamily="34" charset="-122"/>
                <a:ea typeface="Microsoft YaHei" pitchFamily="34" charset="-122"/>
              </a:rPr>
              <a:t>寰宇领袖需要继续达标寰宇领袖，且在</a:t>
            </a:r>
            <a:r>
              <a:rPr lang="zh-CN" altLang="en-US" sz="2400" b="1" dirty="0" smtClean="0">
                <a:solidFill>
                  <a:srgbClr val="FF0000"/>
                </a:solidFill>
                <a:latin typeface="Microsoft YaHei" pitchFamily="34" charset="-122"/>
                <a:ea typeface="Microsoft YaHei" pitchFamily="34" charset="-122"/>
              </a:rPr>
              <a:t>亲自培训以及其亲自培训范围内总计创造</a:t>
            </a:r>
            <a:r>
              <a:rPr lang="en-US" altLang="zh-CN" sz="2400" b="1" dirty="0" smtClean="0">
                <a:solidFill>
                  <a:srgbClr val="FF0000"/>
                </a:solidFill>
                <a:latin typeface="Microsoft YaHei" pitchFamily="34" charset="-122"/>
                <a:ea typeface="Microsoft YaHei" pitchFamily="34" charset="-122"/>
              </a:rPr>
              <a:t>4</a:t>
            </a:r>
            <a:r>
              <a:rPr lang="zh-CN" altLang="en-US" sz="2400" b="1" dirty="0" smtClean="0">
                <a:solidFill>
                  <a:srgbClr val="FF0000"/>
                </a:solidFill>
                <a:latin typeface="Microsoft YaHei" pitchFamily="34" charset="-122"/>
                <a:ea typeface="Microsoft YaHei" pitchFamily="34" charset="-122"/>
              </a:rPr>
              <a:t>位</a:t>
            </a:r>
            <a:r>
              <a:rPr lang="zh-CN" altLang="zh-CN" sz="2400" b="1" dirty="0" smtClean="0">
                <a:solidFill>
                  <a:srgbClr val="FF0000"/>
                </a:solidFill>
                <a:latin typeface="Microsoft YaHei" pitchFamily="34" charset="-122"/>
                <a:ea typeface="Microsoft YaHei" pitchFamily="34" charset="-122"/>
              </a:rPr>
              <a:t>新星</a:t>
            </a:r>
            <a:endParaRPr lang="en-US" altLang="zh-CN" sz="2400" b="1" dirty="0" smtClean="0">
              <a:solidFill>
                <a:srgbClr val="FF0000"/>
              </a:solidFill>
              <a:latin typeface="Microsoft YaHei" pitchFamily="34" charset="-122"/>
              <a:ea typeface="Microsoft YaHei" pitchFamily="34" charset="-122"/>
            </a:endParaRPr>
          </a:p>
        </p:txBody>
      </p:sp>
      <p:sp>
        <p:nvSpPr>
          <p:cNvPr id="3075" name="Title 3"/>
          <p:cNvSpPr>
            <a:spLocks noGrp="1"/>
          </p:cNvSpPr>
          <p:nvPr>
            <p:ph type="title" idx="4294967295"/>
          </p:nvPr>
        </p:nvSpPr>
        <p:spPr>
          <a:xfrm>
            <a:off x="2036763" y="485775"/>
            <a:ext cx="7107237" cy="1143000"/>
          </a:xfrm>
        </p:spPr>
        <p:txBody>
          <a:bodyPr>
            <a:normAutofit fontScale="90000"/>
          </a:bodyPr>
          <a:lstStyle/>
          <a:p>
            <a:r>
              <a:rPr lang="en-US" altLang="zh-TW" sz="5400" b="1" spc="300" dirty="0" smtClean="0">
                <a:solidFill>
                  <a:srgbClr val="C00000"/>
                </a:solidFill>
                <a:latin typeface="Microsoft YaHei" pitchFamily="34" charset="-122"/>
                <a:ea typeface="Microsoft YaHei" pitchFamily="34" charset="-122"/>
              </a:rPr>
              <a:t>2014</a:t>
            </a:r>
            <a:r>
              <a:rPr lang="zh-TW" altLang="en-US" sz="5400" b="1" spc="300" dirty="0" smtClean="0">
                <a:solidFill>
                  <a:srgbClr val="C00000"/>
                </a:solidFill>
                <a:latin typeface="Microsoft YaHei" pitchFamily="34" charset="-122"/>
                <a:ea typeface="Microsoft YaHei" pitchFamily="34" charset="-122"/>
              </a:rPr>
              <a:t>独步天下</a:t>
            </a:r>
            <a:r>
              <a:rPr lang="en-US" altLang="zh-CN"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t/>
            </a:r>
            <a:br>
              <a:rPr lang="en-US" altLang="zh-CN"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br>
            <a:r>
              <a:rPr lang="zh-CN" altLang="en-US"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t>创星登峰游</a:t>
            </a:r>
            <a:r>
              <a:rPr lang="zh-TW" altLang="en-US"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t>考核办法</a:t>
            </a:r>
            <a:endParaRPr lang="zh-TW" altLang="en-US" sz="5400" b="1" dirty="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endParaRPr>
          </a:p>
        </p:txBody>
      </p:sp>
      <p:pic>
        <p:nvPicPr>
          <p:cNvPr id="2050" name="Picture 2" descr="C:\Users\cjevon\Desktop\創星登峰遊.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21208"/>
            <a:ext cx="2004283" cy="196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4294967295"/>
          </p:nvPr>
        </p:nvSpPr>
        <p:spPr>
          <a:xfrm>
            <a:off x="0" y="2417763"/>
            <a:ext cx="8382000" cy="3890962"/>
          </a:xfrm>
        </p:spPr>
        <p:txBody>
          <a:bodyPr>
            <a:normAutofit/>
          </a:bodyPr>
          <a:lstStyle/>
          <a:p>
            <a:pPr marL="0" indent="0" algn="ctr">
              <a:buNone/>
              <a:defRPr/>
            </a:pPr>
            <a:r>
              <a:rPr lang="zh-CN" altLang="en-US" sz="2800" b="1" dirty="0" smtClean="0">
                <a:solidFill>
                  <a:srgbClr val="0070C0"/>
                </a:solidFill>
                <a:latin typeface="Microsoft YaHei" pitchFamily="34" charset="-122"/>
                <a:ea typeface="Microsoft YaHei" pitchFamily="34" charset="-122"/>
              </a:rPr>
              <a:t>考核期</a:t>
            </a:r>
            <a:r>
              <a:rPr lang="zh-TW" altLang="en-US" sz="2800" b="1" dirty="0" smtClean="0">
                <a:solidFill>
                  <a:srgbClr val="0070C0"/>
                </a:solidFill>
                <a:latin typeface="Microsoft YaHei" pitchFamily="34" charset="-122"/>
                <a:ea typeface="Microsoft YaHei" pitchFamily="34" charset="-122"/>
              </a:rPr>
              <a:t>間</a:t>
            </a:r>
            <a:r>
              <a:rPr lang="en-US" altLang="zh-TW" sz="2800" b="1" dirty="0" smtClean="0">
                <a:solidFill>
                  <a:srgbClr val="0070C0"/>
                </a:solidFill>
                <a:latin typeface="Microsoft YaHei" pitchFamily="34" charset="-122"/>
                <a:ea typeface="Microsoft YaHei" pitchFamily="34" charset="-122"/>
              </a:rPr>
              <a:t>:</a:t>
            </a:r>
            <a:r>
              <a:rPr lang="zh-TW" altLang="en-US" sz="2800" b="1" dirty="0" smtClean="0">
                <a:solidFill>
                  <a:srgbClr val="0070C0"/>
                </a:solidFill>
                <a:latin typeface="Microsoft YaHei" pitchFamily="34" charset="-122"/>
                <a:ea typeface="Microsoft YaHei" pitchFamily="34" charset="-122"/>
              </a:rPr>
              <a:t> 每年</a:t>
            </a:r>
            <a:r>
              <a:rPr lang="en-US" altLang="zh-CN" sz="2800" b="1" dirty="0" smtClean="0">
                <a:solidFill>
                  <a:srgbClr val="0070C0"/>
                </a:solidFill>
                <a:latin typeface="Microsoft YaHei" pitchFamily="34" charset="-122"/>
                <a:ea typeface="Microsoft YaHei" pitchFamily="34" charset="-122"/>
              </a:rPr>
              <a:t>1</a:t>
            </a:r>
            <a:r>
              <a:rPr lang="zh-CN" altLang="en-US" sz="2800" b="1" dirty="0" smtClean="0">
                <a:solidFill>
                  <a:srgbClr val="0070C0"/>
                </a:solidFill>
                <a:latin typeface="Microsoft YaHei" pitchFamily="34" charset="-122"/>
                <a:ea typeface="Microsoft YaHei" pitchFamily="34" charset="-122"/>
              </a:rPr>
              <a:t>月</a:t>
            </a:r>
            <a:r>
              <a:rPr lang="en-US" altLang="zh-TW" sz="2800" b="1" dirty="0" smtClean="0">
                <a:solidFill>
                  <a:srgbClr val="0070C0"/>
                </a:solidFill>
                <a:latin typeface="Microsoft YaHei" pitchFamily="34" charset="-122"/>
                <a:ea typeface="Microsoft YaHei" pitchFamily="34" charset="-122"/>
              </a:rPr>
              <a:t>~</a:t>
            </a:r>
            <a:r>
              <a:rPr lang="en-US" altLang="zh-CN" sz="2800" b="1" dirty="0" smtClean="0">
                <a:solidFill>
                  <a:srgbClr val="0070C0"/>
                </a:solidFill>
                <a:latin typeface="Microsoft YaHei" pitchFamily="34" charset="-122"/>
                <a:ea typeface="Microsoft YaHei" pitchFamily="34" charset="-122"/>
              </a:rPr>
              <a:t>12</a:t>
            </a:r>
            <a:r>
              <a:rPr lang="zh-CN" altLang="en-US" sz="2800" b="1" dirty="0" smtClean="0">
                <a:solidFill>
                  <a:srgbClr val="0070C0"/>
                </a:solidFill>
                <a:latin typeface="Microsoft YaHei" pitchFamily="34" charset="-122"/>
                <a:ea typeface="Microsoft YaHei" pitchFamily="34" charset="-122"/>
              </a:rPr>
              <a:t>月</a:t>
            </a:r>
            <a:endParaRPr lang="en-US" altLang="zh-CN" sz="2600" b="1" dirty="0" smtClean="0">
              <a:solidFill>
                <a:srgbClr val="000000"/>
              </a:solidFill>
              <a:latin typeface="Microsoft YaHei" pitchFamily="34" charset="-122"/>
              <a:ea typeface="Microsoft YaHei" pitchFamily="34" charset="-122"/>
            </a:endParaRPr>
          </a:p>
          <a:p>
            <a:pPr marL="457200" lvl="1" indent="0">
              <a:lnSpc>
                <a:spcPct val="80000"/>
              </a:lnSpc>
              <a:buFontTx/>
              <a:buNone/>
              <a:defRPr/>
            </a:pPr>
            <a:endParaRPr lang="en-US" altLang="zh-CN" sz="2400" b="1" dirty="0">
              <a:solidFill>
                <a:srgbClr val="FF0000"/>
              </a:solidFill>
              <a:latin typeface="Microsoft YaHei" pitchFamily="34" charset="-122"/>
              <a:ea typeface="Microsoft YaHei" pitchFamily="34" charset="-122"/>
            </a:endParaRPr>
          </a:p>
        </p:txBody>
      </p:sp>
      <p:sp>
        <p:nvSpPr>
          <p:cNvPr id="3075" name="Title 3"/>
          <p:cNvSpPr>
            <a:spLocks noGrp="1"/>
          </p:cNvSpPr>
          <p:nvPr>
            <p:ph type="title" idx="4294967295"/>
          </p:nvPr>
        </p:nvSpPr>
        <p:spPr>
          <a:xfrm>
            <a:off x="2255838" y="341313"/>
            <a:ext cx="6888162" cy="1143000"/>
          </a:xfrm>
        </p:spPr>
        <p:txBody>
          <a:bodyPr>
            <a:normAutofit fontScale="90000"/>
          </a:bodyPr>
          <a:lstStyle/>
          <a:p>
            <a:r>
              <a:rPr lang="en-US" altLang="zh-TW" sz="5400" b="1" spc="300" dirty="0" smtClean="0">
                <a:solidFill>
                  <a:srgbClr val="C00000"/>
                </a:solidFill>
                <a:latin typeface="Microsoft YaHei" pitchFamily="34" charset="-122"/>
                <a:ea typeface="Microsoft YaHei" pitchFamily="34" charset="-122"/>
              </a:rPr>
              <a:t>2014</a:t>
            </a:r>
            <a:r>
              <a:rPr lang="zh-TW" altLang="en-US" sz="5400" b="1" spc="300" dirty="0" smtClean="0">
                <a:solidFill>
                  <a:srgbClr val="C00000"/>
                </a:solidFill>
                <a:latin typeface="Microsoft YaHei" pitchFamily="34" charset="-122"/>
                <a:ea typeface="Microsoft YaHei" pitchFamily="34" charset="-122"/>
              </a:rPr>
              <a:t>独步天下</a:t>
            </a:r>
            <a:r>
              <a:rPr lang="en-US" altLang="zh-CN"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t/>
            </a:r>
            <a:br>
              <a:rPr lang="en-US" altLang="zh-CN"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br>
            <a:r>
              <a:rPr lang="zh-CN" altLang="en-US"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t>创星登峰游</a:t>
            </a:r>
            <a:r>
              <a:rPr lang="zh-TW" altLang="en-US" sz="5400" b="1" dirty="0" smtClean="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rPr>
              <a:t>考核办法</a:t>
            </a:r>
            <a:endParaRPr lang="zh-TW" altLang="en-US" sz="5400" b="1" dirty="0">
              <a:solidFill>
                <a:srgbClr val="0000FF"/>
              </a:solidFill>
              <a:effectLst>
                <a:outerShdw blurRad="38100" dist="38100" dir="2700000" algn="tl">
                  <a:srgbClr val="000000">
                    <a:alpha val="43137"/>
                  </a:srgbClr>
                </a:outerShdw>
              </a:effectLst>
              <a:latin typeface="Microsoft YaHei" pitchFamily="34" charset="-122"/>
              <a:ea typeface="Microsoft YaHei" pitchFamily="34" charset="-122"/>
              <a:cs typeface="+mn-cs"/>
            </a:endParaRPr>
          </a:p>
        </p:txBody>
      </p:sp>
      <p:sp>
        <p:nvSpPr>
          <p:cNvPr id="3076" name="TextBox 1"/>
          <p:cNvSpPr txBox="1">
            <a:spLocks noChangeArrowheads="1"/>
          </p:cNvSpPr>
          <p:nvPr/>
        </p:nvSpPr>
        <p:spPr bwMode="auto">
          <a:xfrm>
            <a:off x="1332456" y="3686020"/>
            <a:ext cx="7488016" cy="1471172"/>
          </a:xfrm>
          <a:prstGeom prst="rect">
            <a:avLst/>
          </a:prstGeom>
          <a:solidFill>
            <a:schemeClr val="bg1"/>
          </a:solidFill>
          <a:ln>
            <a:noFill/>
          </a:ln>
        </p:spPr>
        <p:txBody>
          <a:bodyPr wrap="square">
            <a:spAutoFit/>
          </a:bodyPr>
          <a:lstStyle>
            <a:lvl1pPr marL="342900" indent="-342900" eaLnBrk="0" hangingPunct="0">
              <a:defRPr>
                <a:solidFill>
                  <a:schemeClr val="tx1"/>
                </a:solidFill>
                <a:latin typeface="Arial" charset="0"/>
                <a:ea typeface="ヒラギノ角ゴ Pro W3" pitchFamily="-111" charset="-128"/>
              </a:defRPr>
            </a:lvl1pPr>
            <a:lvl2pPr eaLnBrk="0" hangingPunct="0">
              <a:defRPr>
                <a:solidFill>
                  <a:schemeClr val="tx1"/>
                </a:solidFill>
                <a:latin typeface="Arial" charset="0"/>
                <a:ea typeface="ヒラギノ角ゴ Pro W3" pitchFamily="-111" charset="-128"/>
              </a:defRPr>
            </a:lvl2pPr>
            <a:lvl3pPr marL="1143000" indent="-228600" eaLnBrk="0" hangingPunct="0">
              <a:defRPr>
                <a:solidFill>
                  <a:schemeClr val="tx1"/>
                </a:solidFill>
                <a:latin typeface="Arial" charset="0"/>
                <a:ea typeface="ヒラギノ角ゴ Pro W3" pitchFamily="-111" charset="-128"/>
              </a:defRPr>
            </a:lvl3pPr>
            <a:lvl4pPr marL="1600200" indent="-228600" eaLnBrk="0" hangingPunct="0">
              <a:defRPr>
                <a:solidFill>
                  <a:schemeClr val="tx1"/>
                </a:solidFill>
                <a:latin typeface="Arial" charset="0"/>
                <a:ea typeface="ヒラギノ角ゴ Pro W3" pitchFamily="-111" charset="-128"/>
              </a:defRPr>
            </a:lvl4pPr>
            <a:lvl5pPr marL="2057400" indent="-228600" eaLnBrk="0" hangingPunct="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342900" lvl="1" indent="-342900" eaLnBrk="1" hangingPunct="1">
              <a:spcBef>
                <a:spcPct val="20000"/>
              </a:spcBef>
              <a:buFont typeface="Arial" pitchFamily="34" charset="0"/>
              <a:buChar char="•"/>
              <a:defRPr/>
            </a:pPr>
            <a:r>
              <a:rPr lang="en-US" altLang="zh-CN" sz="2800" b="1" dirty="0">
                <a:solidFill>
                  <a:srgbClr val="0070C0"/>
                </a:solidFill>
                <a:latin typeface="Microsoft YaHei" pitchFamily="34" charset="-122"/>
                <a:ea typeface="Microsoft YaHei" pitchFamily="34" charset="-122"/>
              </a:rPr>
              <a:t>1.</a:t>
            </a:r>
            <a:r>
              <a:rPr lang="zh-CN" altLang="en-US" sz="2800" b="1" dirty="0">
                <a:solidFill>
                  <a:srgbClr val="0070C0"/>
                </a:solidFill>
                <a:latin typeface="Microsoft YaHei" pitchFamily="34" charset="-122"/>
                <a:ea typeface="Microsoft YaHei" pitchFamily="34" charset="-122"/>
              </a:rPr>
              <a:t>以</a:t>
            </a:r>
            <a:r>
              <a:rPr lang="zh-CN" altLang="en-US" sz="2800" b="1" dirty="0">
                <a:solidFill>
                  <a:schemeClr val="accent6">
                    <a:lumMod val="75000"/>
                  </a:schemeClr>
                </a:solidFill>
                <a:latin typeface="Microsoft YaHei" pitchFamily="34" charset="-122"/>
                <a:ea typeface="Microsoft YaHei" pitchFamily="34" charset="-122"/>
              </a:rPr>
              <a:t>上</a:t>
            </a:r>
            <a:r>
              <a:rPr lang="zh-CN" altLang="en-US" sz="2800" b="1" dirty="0" smtClean="0">
                <a:solidFill>
                  <a:schemeClr val="accent6">
                    <a:lumMod val="75000"/>
                  </a:schemeClr>
                </a:solidFill>
                <a:latin typeface="Microsoft YaHei" pitchFamily="34" charset="-122"/>
                <a:ea typeface="Microsoft YaHei" pitchFamily="34" charset="-122"/>
              </a:rPr>
              <a:t>一</a:t>
            </a:r>
            <a:r>
              <a:rPr lang="zh-TW" altLang="en-US" sz="2800" b="1" dirty="0" smtClean="0">
                <a:solidFill>
                  <a:schemeClr val="accent6">
                    <a:lumMod val="75000"/>
                  </a:schemeClr>
                </a:solidFill>
                <a:latin typeface="Microsoft YaHei" pitchFamily="34" charset="-122"/>
                <a:ea typeface="Microsoft YaHei" pitchFamily="34" charset="-122"/>
              </a:rPr>
              <a:t>历年</a:t>
            </a:r>
            <a:r>
              <a:rPr lang="zh-CN" altLang="en-US" sz="2800" b="1" dirty="0" smtClean="0">
                <a:solidFill>
                  <a:srgbClr val="0070C0"/>
                </a:solidFill>
                <a:latin typeface="Microsoft YaHei" pitchFamily="34" charset="-122"/>
                <a:ea typeface="Microsoft YaHei" pitchFamily="34" charset="-122"/>
              </a:rPr>
              <a:t>已维持</a:t>
            </a:r>
            <a:r>
              <a:rPr lang="en-US" altLang="zh-CN" sz="2800" b="1" dirty="0" smtClean="0">
                <a:solidFill>
                  <a:srgbClr val="0070C0"/>
                </a:solidFill>
                <a:latin typeface="Microsoft YaHei" pitchFamily="34" charset="-122"/>
                <a:ea typeface="Microsoft YaHei" pitchFamily="34" charset="-122"/>
              </a:rPr>
              <a:t>4</a:t>
            </a:r>
            <a:r>
              <a:rPr lang="zh-CN" altLang="en-US" sz="2800" b="1" dirty="0" smtClean="0">
                <a:solidFill>
                  <a:srgbClr val="0070C0"/>
                </a:solidFill>
                <a:latin typeface="Microsoft YaHei" pitchFamily="34" charset="-122"/>
                <a:ea typeface="Microsoft YaHei" pitchFamily="34" charset="-122"/>
              </a:rPr>
              <a:t>个月职衔作为晋阶基数</a:t>
            </a:r>
            <a:endParaRPr lang="en-US" altLang="zh-CN" sz="2800" b="1" dirty="0">
              <a:solidFill>
                <a:srgbClr val="0070C0"/>
              </a:solidFill>
              <a:latin typeface="Microsoft YaHei" pitchFamily="34" charset="-122"/>
              <a:ea typeface="Microsoft YaHei" pitchFamily="34" charset="-122"/>
            </a:endParaRPr>
          </a:p>
          <a:p>
            <a:pPr marL="342900" lvl="1" indent="-342900" eaLnBrk="1" hangingPunct="1">
              <a:spcBef>
                <a:spcPct val="20000"/>
              </a:spcBef>
              <a:buFont typeface="Arial" pitchFamily="34" charset="0"/>
              <a:buChar char="•"/>
              <a:defRPr/>
            </a:pPr>
            <a:r>
              <a:rPr lang="en-US" altLang="zh-CN" sz="2800" b="1" dirty="0">
                <a:solidFill>
                  <a:srgbClr val="0070C0"/>
                </a:solidFill>
                <a:latin typeface="Microsoft YaHei" pitchFamily="34" charset="-122"/>
                <a:ea typeface="Microsoft YaHei" pitchFamily="34" charset="-122"/>
              </a:rPr>
              <a:t>2</a:t>
            </a:r>
            <a:r>
              <a:rPr lang="en-US" altLang="zh-CN" sz="2800" b="1" dirty="0" smtClean="0">
                <a:solidFill>
                  <a:srgbClr val="0070C0"/>
                </a:solidFill>
                <a:latin typeface="Microsoft YaHei" pitchFamily="34" charset="-122"/>
                <a:ea typeface="Microsoft YaHei" pitchFamily="34" charset="-122"/>
              </a:rPr>
              <a:t>.</a:t>
            </a:r>
            <a:r>
              <a:rPr lang="zh-CN" altLang="en-US" sz="2800" b="1" dirty="0" smtClean="0">
                <a:solidFill>
                  <a:srgbClr val="0070C0"/>
                </a:solidFill>
                <a:latin typeface="Microsoft YaHei" pitchFamily="34" charset="-122"/>
                <a:ea typeface="Microsoft YaHei" pitchFamily="34" charset="-122"/>
              </a:rPr>
              <a:t>所有达标者每年</a:t>
            </a:r>
            <a:r>
              <a:rPr lang="en-US" altLang="zh-CN" sz="2800" b="1" dirty="0" smtClean="0">
                <a:solidFill>
                  <a:srgbClr val="0070C0"/>
                </a:solidFill>
                <a:latin typeface="Microsoft YaHei" pitchFamily="34" charset="-122"/>
                <a:ea typeface="Microsoft YaHei" pitchFamily="34" charset="-122"/>
              </a:rPr>
              <a:t>12</a:t>
            </a:r>
            <a:r>
              <a:rPr lang="zh-CN" altLang="en-US" sz="2800" b="1" dirty="0" smtClean="0">
                <a:solidFill>
                  <a:srgbClr val="0070C0"/>
                </a:solidFill>
                <a:latin typeface="Microsoft YaHei" pitchFamily="34" charset="-122"/>
                <a:ea typeface="Microsoft YaHei" pitchFamily="34" charset="-122"/>
              </a:rPr>
              <a:t>月需维持销售经理</a:t>
            </a:r>
            <a:r>
              <a:rPr lang="zh-TW" altLang="en-US" sz="2800" b="1" dirty="0" smtClean="0">
                <a:solidFill>
                  <a:srgbClr val="0070C0"/>
                </a:solidFill>
                <a:latin typeface="Microsoft YaHei" pitchFamily="34" charset="-122"/>
                <a:ea typeface="Microsoft YaHei" pitchFamily="34" charset="-122"/>
              </a:rPr>
              <a:t>或</a:t>
            </a:r>
            <a:r>
              <a:rPr lang="zh-CN" altLang="en-US" sz="2800" b="1" dirty="0">
                <a:solidFill>
                  <a:srgbClr val="0070C0"/>
                </a:solidFill>
                <a:latin typeface="Microsoft YaHei" pitchFamily="34" charset="-122"/>
                <a:ea typeface="Microsoft YaHei" pitchFamily="34" charset="-122"/>
              </a:rPr>
              <a:t>以上</a:t>
            </a:r>
            <a:r>
              <a:rPr lang="en-US" altLang="zh-TW" sz="2800" b="1" dirty="0">
                <a:solidFill>
                  <a:srgbClr val="0070C0"/>
                </a:solidFill>
                <a:latin typeface="Microsoft YaHei" pitchFamily="34" charset="-122"/>
                <a:ea typeface="Microsoft YaHei" pitchFamily="34" charset="-122"/>
              </a:rPr>
              <a:t>(</a:t>
            </a:r>
            <a:r>
              <a:rPr lang="zh-TW" altLang="en-US" sz="2800" b="1" dirty="0" smtClean="0">
                <a:solidFill>
                  <a:srgbClr val="0070C0"/>
                </a:solidFill>
                <a:latin typeface="Microsoft YaHei" pitchFamily="34" charset="-122"/>
                <a:ea typeface="Microsoft YaHei" pitchFamily="34" charset="-122"/>
              </a:rPr>
              <a:t>包含</a:t>
            </a:r>
            <a:r>
              <a:rPr lang="zh-CN" altLang="en-US" sz="2800" b="1" dirty="0" smtClean="0">
                <a:solidFill>
                  <a:srgbClr val="0070C0"/>
                </a:solidFill>
                <a:latin typeface="Microsoft YaHei" pitchFamily="34" charset="-122"/>
                <a:ea typeface="Microsoft YaHei" pitchFamily="34" charset="-122"/>
              </a:rPr>
              <a:t>亲自培训的</a:t>
            </a:r>
            <a:r>
              <a:rPr lang="zh-TW" altLang="en-US" sz="2800" b="1" dirty="0" smtClean="0">
                <a:solidFill>
                  <a:srgbClr val="0070C0"/>
                </a:solidFill>
                <a:latin typeface="Microsoft YaHei" pitchFamily="34" charset="-122"/>
                <a:ea typeface="Microsoft YaHei" pitchFamily="34" charset="-122"/>
              </a:rPr>
              <a:t>新星</a:t>
            </a:r>
            <a:r>
              <a:rPr lang="en-US" altLang="zh-TW" sz="2800" b="1" dirty="0">
                <a:solidFill>
                  <a:srgbClr val="0070C0"/>
                </a:solidFill>
                <a:latin typeface="Microsoft YaHei" pitchFamily="34" charset="-122"/>
                <a:ea typeface="Microsoft YaHei" pitchFamily="34" charset="-122"/>
              </a:rPr>
              <a:t>)</a:t>
            </a:r>
          </a:p>
        </p:txBody>
      </p:sp>
      <p:sp>
        <p:nvSpPr>
          <p:cNvPr id="5" name="矩形 4"/>
          <p:cNvSpPr/>
          <p:nvPr/>
        </p:nvSpPr>
        <p:spPr>
          <a:xfrm rot="20999580">
            <a:off x="446571" y="3827774"/>
            <a:ext cx="88357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1"/>
            <a:r>
              <a:rPr lang="zh-TW" alt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icrosoft YaHei" pitchFamily="34" charset="-122"/>
                <a:ea typeface="Microsoft YaHei" pitchFamily="34" charset="-122"/>
              </a:rPr>
              <a:t>注</a:t>
            </a:r>
            <a:endParaRPr lang="en-US" altLang="zh-CN"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icrosoft YaHei" pitchFamily="34" charset="-122"/>
              <a:ea typeface="Microsoft YaHei" pitchFamily="34" charset="-122"/>
            </a:endParaRPr>
          </a:p>
        </p:txBody>
      </p:sp>
      <p:pic>
        <p:nvPicPr>
          <p:cNvPr id="6" name="Picture 2" descr="C:\Users\cjevon\Desktop\創星登峰遊.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21208"/>
            <a:ext cx="2004283" cy="196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7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714375" y="928688"/>
            <a:ext cx="8001000" cy="2432050"/>
          </a:xfrm>
          <a:prstGeom prst="rect">
            <a:avLst/>
          </a:prstGeom>
          <a:noFill/>
          <a:ln w="9525">
            <a:noFill/>
            <a:miter lim="800000"/>
            <a:headEnd/>
            <a:tailEnd/>
          </a:ln>
        </p:spPr>
        <p:txBody>
          <a:bodyPr>
            <a:spAutoFit/>
          </a:bodyPr>
          <a:lstStyle/>
          <a:p>
            <a:pPr>
              <a:lnSpc>
                <a:spcPct val="200000"/>
              </a:lnSpc>
            </a:pPr>
            <a:r>
              <a:rPr lang="zh-CN" altLang="en-US" sz="4000" b="1">
                <a:solidFill>
                  <a:srgbClr val="0000FF"/>
                </a:solidFill>
              </a:rPr>
              <a:t>请随时登陆</a:t>
            </a:r>
            <a:r>
              <a:rPr lang="en-US" altLang="zh-CN" sz="4000" b="1">
                <a:solidFill>
                  <a:srgbClr val="0000FF"/>
                </a:solidFill>
              </a:rPr>
              <a:t>NU SKIN</a:t>
            </a:r>
            <a:r>
              <a:rPr lang="zh-CN" altLang="en-US" sz="4000" b="1">
                <a:solidFill>
                  <a:srgbClr val="0000FF"/>
                </a:solidFill>
              </a:rPr>
              <a:t>中国官方网站</a:t>
            </a:r>
          </a:p>
          <a:p>
            <a:pPr>
              <a:lnSpc>
                <a:spcPct val="200000"/>
              </a:lnSpc>
            </a:pPr>
            <a:r>
              <a:rPr lang="en-US" altLang="zh-CN" sz="3600" b="1">
                <a:solidFill>
                  <a:srgbClr val="0000FF"/>
                </a:solidFill>
                <a:hlinkClick r:id="rId3"/>
              </a:rPr>
              <a:t>http://china.nuskin.com</a:t>
            </a:r>
            <a:endParaRPr lang="en-US" altLang="zh-CN" sz="3600" b="1">
              <a:solidFill>
                <a:srgbClr val="0000FF"/>
              </a:solidFill>
            </a:endParaRPr>
          </a:p>
        </p:txBody>
      </p:sp>
      <p:sp>
        <p:nvSpPr>
          <p:cNvPr id="36867" name="TextBox 2"/>
          <p:cNvSpPr txBox="1">
            <a:spLocks noChangeArrowheads="1"/>
          </p:cNvSpPr>
          <p:nvPr/>
        </p:nvSpPr>
        <p:spPr bwMode="auto">
          <a:xfrm>
            <a:off x="642938" y="3571875"/>
            <a:ext cx="7786687" cy="954088"/>
          </a:xfrm>
          <a:prstGeom prst="rect">
            <a:avLst/>
          </a:prstGeom>
          <a:noFill/>
          <a:ln w="9525">
            <a:noFill/>
            <a:miter lim="800000"/>
            <a:headEnd/>
            <a:tailEnd/>
          </a:ln>
        </p:spPr>
        <p:txBody>
          <a:bodyPr>
            <a:spAutoFit/>
          </a:bodyPr>
          <a:lstStyle/>
          <a:p>
            <a:pPr>
              <a:buFontTx/>
              <a:buBlip>
                <a:blip r:embed="rId4"/>
              </a:buBlip>
            </a:pPr>
            <a:r>
              <a:rPr lang="zh-CN" altLang="en-US" sz="2800" b="1"/>
              <a:t> 每周五定期发布销售快讯</a:t>
            </a:r>
            <a:r>
              <a:rPr lang="en-US" altLang="zh-CN" sz="2800" b="1"/>
              <a:t>, </a:t>
            </a:r>
            <a:r>
              <a:rPr lang="zh-CN" altLang="en-US" sz="2800" b="1"/>
              <a:t>官方网站即时下载</a:t>
            </a:r>
            <a:r>
              <a:rPr lang="en-US" altLang="zh-CN" sz="2800" b="1"/>
              <a:t>, </a:t>
            </a:r>
            <a:r>
              <a:rPr lang="zh-CN" altLang="en-US" sz="2800" b="1"/>
              <a:t>了解</a:t>
            </a:r>
            <a:r>
              <a:rPr lang="zh-TW" altLang="en-US" sz="2800" b="1"/>
              <a:t>最新</a:t>
            </a:r>
            <a:r>
              <a:rPr lang="zh-CN" altLang="en-US" sz="2800" b="1"/>
              <a:t>动态信息</a:t>
            </a:r>
            <a:endParaRPr lang="zh-CN" alt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7798814" y="5522588"/>
            <a:ext cx="1000132" cy="999705"/>
            <a:chOff x="6989741" y="4214818"/>
            <a:chExt cx="1000132" cy="924073"/>
          </a:xfrm>
          <a:effectLst>
            <a:reflection blurRad="6350" stA="52000" endA="300" endPos="35000" dir="5400000" sy="-100000" algn="bl" rotWithShape="0"/>
          </a:effectLst>
        </p:grpSpPr>
        <p:pic>
          <p:nvPicPr>
            <p:cNvPr id="32" name="图片 31" descr="图片1.png"/>
            <p:cNvPicPr>
              <a:picLocks noChangeAspect="1"/>
            </p:cNvPicPr>
            <p:nvPr/>
          </p:nvPicPr>
          <p:blipFill>
            <a:blip r:embed="rId3" cstate="email"/>
            <a:stretch>
              <a:fillRect/>
            </a:stretch>
          </p:blipFill>
          <p:spPr>
            <a:xfrm>
              <a:off x="7016575" y="4214818"/>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36" name="TextBox 35"/>
            <p:cNvSpPr txBox="1"/>
            <p:nvPr/>
          </p:nvSpPr>
          <p:spPr>
            <a:xfrm>
              <a:off x="6989741" y="4808626"/>
              <a:ext cx="1000132" cy="312941"/>
            </a:xfrm>
            <a:prstGeom prst="rect">
              <a:avLst/>
            </a:prstGeom>
            <a:noFill/>
          </p:spPr>
          <p:txBody>
            <a:bodyPr>
              <a:spAutoFit/>
            </a:bodyPr>
            <a:lstStyle/>
            <a:p>
              <a:pPr>
                <a:defRPr/>
              </a:pPr>
              <a:r>
                <a:rPr lang="zh-CN" altLang="en-US" sz="1600">
                  <a:latin typeface="微软雅黑" pitchFamily="34" charset="-122"/>
                  <a:ea typeface="微软雅黑" pitchFamily="34" charset="-122"/>
                </a:rPr>
                <a:t>在线培训</a:t>
              </a:r>
            </a:p>
          </p:txBody>
        </p:sp>
      </p:grpSp>
      <p:grpSp>
        <p:nvGrpSpPr>
          <p:cNvPr id="3" name="组合 20"/>
          <p:cNvGrpSpPr/>
          <p:nvPr/>
        </p:nvGrpSpPr>
        <p:grpSpPr>
          <a:xfrm>
            <a:off x="1527768" y="5497482"/>
            <a:ext cx="1071570" cy="1011259"/>
            <a:chOff x="3857620" y="2268783"/>
            <a:chExt cx="1071570" cy="934752"/>
          </a:xfrm>
          <a:effectLst>
            <a:reflection blurRad="6350" stA="52000" endA="300" endPos="35000" dir="5400000" sy="-100000" algn="bl" rotWithShape="0"/>
          </a:effectLst>
        </p:grpSpPr>
        <p:pic>
          <p:nvPicPr>
            <p:cNvPr id="10" name="图片 9" descr="图片1.png"/>
            <p:cNvPicPr>
              <a:picLocks noChangeAspect="1"/>
            </p:cNvPicPr>
            <p:nvPr/>
          </p:nvPicPr>
          <p:blipFill>
            <a:blip r:embed="rId3" cstate="email"/>
            <a:stretch>
              <a:fillRect/>
            </a:stretch>
          </p:blipFill>
          <p:spPr>
            <a:xfrm>
              <a:off x="3895605" y="2279462"/>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11" name="TextBox 10"/>
            <p:cNvSpPr txBox="1"/>
            <p:nvPr/>
          </p:nvSpPr>
          <p:spPr>
            <a:xfrm>
              <a:off x="3857620" y="2876133"/>
              <a:ext cx="1071570" cy="312941"/>
            </a:xfrm>
            <a:prstGeom prst="rect">
              <a:avLst/>
            </a:prstGeom>
            <a:noFill/>
          </p:spPr>
          <p:txBody>
            <a:bodyPr>
              <a:spAutoFit/>
            </a:bodyPr>
            <a:lstStyle/>
            <a:p>
              <a:pPr>
                <a:defRPr/>
              </a:pPr>
              <a:r>
                <a:rPr lang="zh-CN" altLang="en-US" sz="1600">
                  <a:latin typeface="微软雅黑" pitchFamily="34" charset="-122"/>
                  <a:ea typeface="微软雅黑" pitchFamily="34" charset="-122"/>
                </a:rPr>
                <a:t>业绩查询</a:t>
              </a:r>
            </a:p>
          </p:txBody>
        </p:sp>
        <p:pic>
          <p:nvPicPr>
            <p:cNvPr id="1026" name="Picture 2" descr="D:\Temporary Internet Files\Content.IE5\KPENSTEJ\MCj03454900000[1].wmf"/>
            <p:cNvPicPr>
              <a:picLocks noChangeAspect="1" noChangeArrowheads="1"/>
            </p:cNvPicPr>
            <p:nvPr/>
          </p:nvPicPr>
          <p:blipFill>
            <a:blip r:embed="rId4" cstate="print"/>
            <a:srcRect/>
            <a:stretch>
              <a:fillRect/>
            </a:stretch>
          </p:blipFill>
          <p:spPr bwMode="auto">
            <a:xfrm>
              <a:off x="4033949" y="2268783"/>
              <a:ext cx="642941" cy="611015"/>
            </a:xfrm>
            <a:prstGeom prst="rect">
              <a:avLst/>
            </a:prstGeom>
            <a:noFill/>
          </p:spPr>
        </p:pic>
      </p:grpSp>
      <p:grpSp>
        <p:nvGrpSpPr>
          <p:cNvPr id="4" name="组合 23"/>
          <p:cNvGrpSpPr/>
          <p:nvPr/>
        </p:nvGrpSpPr>
        <p:grpSpPr>
          <a:xfrm>
            <a:off x="2807969" y="5508381"/>
            <a:ext cx="1071570" cy="999705"/>
            <a:chOff x="5110051" y="2285992"/>
            <a:chExt cx="1071570" cy="924073"/>
          </a:xfrm>
          <a:effectLst>
            <a:reflection blurRad="6350" stA="52000" endA="300" endPos="35000" dir="5400000" sy="-100000" algn="bl" rotWithShape="0"/>
          </a:effectLst>
        </p:grpSpPr>
        <p:pic>
          <p:nvPicPr>
            <p:cNvPr id="13" name="图片 12" descr="图片1.png"/>
            <p:cNvPicPr>
              <a:picLocks noChangeAspect="1"/>
            </p:cNvPicPr>
            <p:nvPr/>
          </p:nvPicPr>
          <p:blipFill>
            <a:blip r:embed="rId3" cstate="email"/>
            <a:stretch>
              <a:fillRect/>
            </a:stretch>
          </p:blipFill>
          <p:spPr>
            <a:xfrm>
              <a:off x="5143504" y="2285992"/>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031" name="Picture 7" descr="D:\Temporary Internet Files\Content.IE5\0FNBIC1D\MCj04348350000[1].png"/>
            <p:cNvPicPr>
              <a:picLocks noChangeAspect="1" noChangeArrowheads="1"/>
            </p:cNvPicPr>
            <p:nvPr/>
          </p:nvPicPr>
          <p:blipFill>
            <a:blip r:embed="rId5" cstate="email"/>
            <a:srcRect/>
            <a:stretch>
              <a:fillRect/>
            </a:stretch>
          </p:blipFill>
          <p:spPr bwMode="auto">
            <a:xfrm>
              <a:off x="5659253" y="2395415"/>
              <a:ext cx="357190" cy="357190"/>
            </a:xfrm>
            <a:prstGeom prst="rect">
              <a:avLst/>
            </a:prstGeom>
            <a:noFill/>
          </p:spPr>
        </p:pic>
        <p:pic>
          <p:nvPicPr>
            <p:cNvPr id="1032" name="Picture 8" descr="D:\Temporary Internet Files\Content.IE5\KT2ZW5UB\MCj01962240000[1].wmf"/>
            <p:cNvPicPr>
              <a:picLocks noChangeAspect="1" noChangeArrowheads="1"/>
            </p:cNvPicPr>
            <p:nvPr/>
          </p:nvPicPr>
          <p:blipFill>
            <a:blip r:embed="rId6" cstate="print"/>
            <a:srcRect/>
            <a:stretch>
              <a:fillRect/>
            </a:stretch>
          </p:blipFill>
          <p:spPr bwMode="auto">
            <a:xfrm>
              <a:off x="5151273" y="2292611"/>
              <a:ext cx="693035" cy="636323"/>
            </a:xfrm>
            <a:prstGeom prst="rect">
              <a:avLst/>
            </a:prstGeom>
            <a:noFill/>
          </p:spPr>
        </p:pic>
        <p:sp>
          <p:nvSpPr>
            <p:cNvPr id="20" name="TextBox 19"/>
            <p:cNvSpPr txBox="1"/>
            <p:nvPr/>
          </p:nvSpPr>
          <p:spPr>
            <a:xfrm>
              <a:off x="5110051" y="2890950"/>
              <a:ext cx="1071570" cy="312941"/>
            </a:xfrm>
            <a:prstGeom prst="rect">
              <a:avLst/>
            </a:prstGeom>
            <a:noFill/>
          </p:spPr>
          <p:txBody>
            <a:bodyPr>
              <a:spAutoFit/>
            </a:bodyPr>
            <a:lstStyle/>
            <a:p>
              <a:pPr>
                <a:defRPr/>
              </a:pPr>
              <a:r>
                <a:rPr lang="zh-CN" altLang="en-US" sz="1600">
                  <a:latin typeface="微软雅黑" pitchFamily="34" charset="-122"/>
                  <a:ea typeface="微软雅黑" pitchFamily="34" charset="-122"/>
                </a:rPr>
                <a:t>网络订货</a:t>
              </a:r>
            </a:p>
          </p:txBody>
        </p:sp>
      </p:grpSp>
      <p:grpSp>
        <p:nvGrpSpPr>
          <p:cNvPr id="5" name="组合 30"/>
          <p:cNvGrpSpPr/>
          <p:nvPr/>
        </p:nvGrpSpPr>
        <p:grpSpPr>
          <a:xfrm>
            <a:off x="4031861" y="5523366"/>
            <a:ext cx="1071570" cy="999707"/>
            <a:chOff x="6467373" y="2285992"/>
            <a:chExt cx="1071570" cy="924073"/>
          </a:xfrm>
          <a:effectLst>
            <a:reflection blurRad="6350" stA="52000" endA="300" endPos="35000" dir="5400000" sy="-100000" algn="bl" rotWithShape="0"/>
          </a:effectLst>
        </p:grpSpPr>
        <p:pic>
          <p:nvPicPr>
            <p:cNvPr id="23" name="图片 22" descr="图片1.png"/>
            <p:cNvPicPr>
              <a:picLocks noChangeAspect="1"/>
            </p:cNvPicPr>
            <p:nvPr/>
          </p:nvPicPr>
          <p:blipFill>
            <a:blip r:embed="rId3" cstate="email"/>
            <a:stretch>
              <a:fillRect/>
            </a:stretch>
          </p:blipFill>
          <p:spPr>
            <a:xfrm>
              <a:off x="6500826" y="2285992"/>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25" name="图片 24" descr="1-million dollar circle art.jpg"/>
            <p:cNvPicPr>
              <a:picLocks noChangeAspect="1"/>
            </p:cNvPicPr>
            <p:nvPr/>
          </p:nvPicPr>
          <p:blipFill>
            <a:blip r:embed="rId7" cstate="print">
              <a:clrChange>
                <a:clrFrom>
                  <a:srgbClr val="FDFDFD"/>
                </a:clrFrom>
                <a:clrTo>
                  <a:srgbClr val="FDFDFD">
                    <a:alpha val="0"/>
                  </a:srgbClr>
                </a:clrTo>
              </a:clrChange>
              <a:lum bright="20000"/>
            </a:blip>
            <a:stretch>
              <a:fillRect/>
            </a:stretch>
          </p:blipFill>
          <p:spPr>
            <a:xfrm>
              <a:off x="6635062" y="2308294"/>
              <a:ext cx="652150" cy="620640"/>
            </a:xfrm>
            <a:prstGeom prst="rect">
              <a:avLst/>
            </a:prstGeom>
            <a:noFill/>
            <a:ln>
              <a:noFill/>
            </a:ln>
            <a:effectLst>
              <a:reflection blurRad="6350" stA="52000" endA="300" endPos="35000" dir="5400000" sy="-100000" algn="bl" rotWithShape="0"/>
            </a:effectLst>
          </p:spPr>
        </p:pic>
        <p:sp>
          <p:nvSpPr>
            <p:cNvPr id="29" name="TextBox 28"/>
            <p:cNvSpPr txBox="1"/>
            <p:nvPr/>
          </p:nvSpPr>
          <p:spPr>
            <a:xfrm>
              <a:off x="6467373" y="2887282"/>
              <a:ext cx="1071570" cy="312940"/>
            </a:xfrm>
            <a:prstGeom prst="rect">
              <a:avLst/>
            </a:prstGeom>
            <a:noFill/>
          </p:spPr>
          <p:txBody>
            <a:bodyPr>
              <a:spAutoFit/>
            </a:bodyPr>
            <a:lstStyle/>
            <a:p>
              <a:pPr>
                <a:defRPr/>
              </a:pPr>
              <a:r>
                <a:rPr lang="zh-CN" altLang="en-US" sz="1600">
                  <a:latin typeface="微软雅黑" pitchFamily="34" charset="-122"/>
                  <a:ea typeface="微软雅黑" pitchFamily="34" charset="-122"/>
                </a:rPr>
                <a:t>网上表彰</a:t>
              </a:r>
            </a:p>
          </p:txBody>
        </p:sp>
      </p:grpSp>
      <p:sp>
        <p:nvSpPr>
          <p:cNvPr id="45" name="标题 1"/>
          <p:cNvSpPr>
            <a:spLocks noGrp="1"/>
          </p:cNvSpPr>
          <p:nvPr>
            <p:ph type="title"/>
          </p:nvPr>
        </p:nvSpPr>
        <p:spPr>
          <a:xfrm>
            <a:off x="214282" y="214290"/>
            <a:ext cx="3563888" cy="1069948"/>
          </a:xfrm>
          <a:ln>
            <a:noFill/>
          </a:ln>
          <a:effectLst>
            <a:outerShdw blurRad="44450" dist="27940" dir="5400000" algn="ctr">
              <a:srgbClr val="000000">
                <a:alpha val="32000"/>
              </a:srgbClr>
            </a:outerShdw>
          </a:effectLst>
        </p:spPr>
        <p:style>
          <a:lnRef idx="1">
            <a:schemeClr val="dk1"/>
          </a:lnRef>
          <a:fillRef idx="1001">
            <a:schemeClr val="lt1"/>
          </a:fillRef>
          <a:effectRef idx="1">
            <a:schemeClr val="dk1"/>
          </a:effectRef>
          <a:fontRef idx="minor">
            <a:schemeClr val="dk1"/>
          </a:fontRef>
        </p:style>
        <p:txBody>
          <a:bodyPr rtlCol="0">
            <a:noAutofit/>
            <a:scene3d>
              <a:camera prst="orthographicFront"/>
              <a:lightRig rig="glow" dir="tl">
                <a:rot lat="0" lon="0" rev="5400000"/>
              </a:lightRig>
            </a:scene3d>
            <a:sp3d contourW="12700">
              <a:contourClr>
                <a:schemeClr val="accent6">
                  <a:shade val="73000"/>
                </a:schemeClr>
              </a:contourClr>
            </a:sp3d>
          </a:bodyPr>
          <a:lstStyle/>
          <a:p>
            <a:pPr algn="l" eaLnBrk="1" fontAlgn="auto" hangingPunct="1">
              <a:spcAft>
                <a:spcPts val="0"/>
              </a:spcAft>
              <a:defRPr/>
            </a:pPr>
            <a:r>
              <a:rPr lang="en-US" altLang="zh-CN" sz="8000" b="1" dirty="0" smtClean="0">
                <a:solidFill>
                  <a:srgbClr val="00B0F0"/>
                </a:solidFill>
                <a:latin typeface="微软雅黑" pitchFamily="34" charset="-122"/>
                <a:ea typeface="微软雅黑" pitchFamily="34" charset="-122"/>
              </a:rPr>
              <a:t>360°</a:t>
            </a:r>
            <a:endParaRPr lang="zh-CN" altLang="en-US" sz="8000" b="1" dirty="0">
              <a:solidFill>
                <a:srgbClr val="00B0F0"/>
              </a:solidFill>
              <a:latin typeface="微软雅黑" pitchFamily="34" charset="-122"/>
              <a:ea typeface="微软雅黑" pitchFamily="34" charset="-122"/>
            </a:endParaRPr>
          </a:p>
        </p:txBody>
      </p:sp>
      <p:sp>
        <p:nvSpPr>
          <p:cNvPr id="47" name="矩形 46"/>
          <p:cNvSpPr/>
          <p:nvPr/>
        </p:nvSpPr>
        <p:spPr>
          <a:xfrm>
            <a:off x="2285984" y="642918"/>
            <a:ext cx="1415772" cy="584775"/>
          </a:xfrm>
          <a:prstGeom prst="rect">
            <a:avLst/>
          </a:prstGeom>
          <a:effectLst/>
        </p:spPr>
        <p:txBody>
          <a:bodyPr wrap="none">
            <a:spAutoFit/>
            <a:scene3d>
              <a:camera prst="orthographicFront"/>
              <a:lightRig rig="flat" dir="tl">
                <a:rot lat="0" lon="0" rev="6600000"/>
              </a:lightRig>
            </a:scene3d>
            <a:sp3d extrusionH="25400" contourW="8890">
              <a:contourClr>
                <a:schemeClr val="accent2">
                  <a:shade val="75000"/>
                </a:schemeClr>
              </a:contourClr>
            </a:sp3d>
          </a:bodyPr>
          <a:lstStyle/>
          <a:p>
            <a:pPr>
              <a:defRPr/>
            </a:pPr>
            <a:r>
              <a:rPr lang="zh-CN" altLang="en-US" sz="3200" b="1" kern="0" dirty="0">
                <a:ln w="11430"/>
                <a:solidFill>
                  <a:srgbClr val="00B0F0"/>
                </a:solidFill>
                <a:latin typeface="微软雅黑" pitchFamily="34" charset="-122"/>
                <a:ea typeface="微软雅黑" pitchFamily="34" charset="-122"/>
              </a:rPr>
              <a:t>的服务</a:t>
            </a:r>
            <a:endParaRPr lang="zh-CN" altLang="en-US" sz="1050" b="1" dirty="0">
              <a:ln w="11430"/>
              <a:solidFill>
                <a:srgbClr val="00B0F0"/>
              </a:solidFill>
              <a:latin typeface="微软雅黑" pitchFamily="34" charset="-122"/>
              <a:ea typeface="微软雅黑" pitchFamily="34" charset="-122"/>
            </a:endParaRPr>
          </a:p>
        </p:txBody>
      </p:sp>
      <p:sp>
        <p:nvSpPr>
          <p:cNvPr id="48" name="TextBox 47"/>
          <p:cNvSpPr txBox="1"/>
          <p:nvPr/>
        </p:nvSpPr>
        <p:spPr>
          <a:xfrm>
            <a:off x="3929063" y="428625"/>
            <a:ext cx="5214937" cy="6461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altLang="zh-CN" sz="3600" b="1" dirty="0">
                <a:solidFill>
                  <a:srgbClr val="00B0F0"/>
                </a:solidFill>
                <a:latin typeface="微软雅黑" pitchFamily="34" charset="-122"/>
                <a:ea typeface="微软雅黑" pitchFamily="34" charset="-122"/>
              </a:rPr>
              <a:t>NU SKIN</a:t>
            </a:r>
            <a:r>
              <a:rPr lang="zh-CN" altLang="en-US" sz="3600" b="1" dirty="0">
                <a:solidFill>
                  <a:srgbClr val="00B0F0"/>
                </a:solidFill>
                <a:latin typeface="微软雅黑" pitchFamily="34" charset="-122"/>
                <a:ea typeface="微软雅黑" pitchFamily="34" charset="-122"/>
              </a:rPr>
              <a:t>中国官方网站</a:t>
            </a:r>
          </a:p>
        </p:txBody>
      </p:sp>
      <p:grpSp>
        <p:nvGrpSpPr>
          <p:cNvPr id="6" name="组合 35"/>
          <p:cNvGrpSpPr/>
          <p:nvPr/>
        </p:nvGrpSpPr>
        <p:grpSpPr>
          <a:xfrm>
            <a:off x="5258042" y="5532461"/>
            <a:ext cx="1109555" cy="999705"/>
            <a:chOff x="7639302" y="2428868"/>
            <a:chExt cx="1109555" cy="924073"/>
          </a:xfrm>
          <a:effectLst>
            <a:reflection blurRad="6350" stA="52000" endA="300" endPos="35000" dir="5400000" sy="-100000" algn="bl" rotWithShape="0"/>
          </a:effectLst>
        </p:grpSpPr>
        <p:pic>
          <p:nvPicPr>
            <p:cNvPr id="30" name="图片 29" descr="图片1.png"/>
            <p:cNvPicPr>
              <a:picLocks noChangeAspect="1"/>
            </p:cNvPicPr>
            <p:nvPr/>
          </p:nvPicPr>
          <p:blipFill>
            <a:blip r:embed="rId3" cstate="email"/>
            <a:stretch>
              <a:fillRect/>
            </a:stretch>
          </p:blipFill>
          <p:spPr>
            <a:xfrm>
              <a:off x="7715272" y="2428868"/>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035" name="Picture 11" descr="D:\Temporary Internet Files\Content.IE5\G1UJ4DQN\MCj04241060000[1].wmf"/>
            <p:cNvPicPr>
              <a:picLocks noChangeAspect="1" noChangeArrowheads="1"/>
            </p:cNvPicPr>
            <p:nvPr/>
          </p:nvPicPr>
          <p:blipFill>
            <a:blip r:embed="rId8" cstate="print">
              <a:lum bright="30000"/>
            </a:blip>
            <a:srcRect/>
            <a:stretch>
              <a:fillRect/>
            </a:stretch>
          </p:blipFill>
          <p:spPr bwMode="auto">
            <a:xfrm>
              <a:off x="7858148" y="2462321"/>
              <a:ext cx="632292" cy="630239"/>
            </a:xfrm>
            <a:prstGeom prst="rect">
              <a:avLst/>
            </a:prstGeom>
            <a:noFill/>
          </p:spPr>
        </p:pic>
        <p:sp>
          <p:nvSpPr>
            <p:cNvPr id="35" name="TextBox 34"/>
            <p:cNvSpPr txBox="1"/>
            <p:nvPr/>
          </p:nvSpPr>
          <p:spPr>
            <a:xfrm>
              <a:off x="7639302" y="3044976"/>
              <a:ext cx="1109555" cy="284492"/>
            </a:xfrm>
            <a:prstGeom prst="rect">
              <a:avLst/>
            </a:prstGeom>
            <a:noFill/>
          </p:spPr>
          <p:txBody>
            <a:bodyPr>
              <a:spAutoFit/>
            </a:bodyPr>
            <a:lstStyle/>
            <a:p>
              <a:pPr>
                <a:defRPr/>
              </a:pPr>
              <a:r>
                <a:rPr lang="zh-CN" altLang="en-US" sz="1400">
                  <a:latin typeface="微软雅黑" pitchFamily="34" charset="-122"/>
                  <a:ea typeface="微软雅黑" pitchFamily="34" charset="-122"/>
                </a:rPr>
                <a:t>电子工资单</a:t>
              </a:r>
            </a:p>
          </p:txBody>
        </p:sp>
      </p:grpSp>
      <p:grpSp>
        <p:nvGrpSpPr>
          <p:cNvPr id="7" name="组合 41"/>
          <p:cNvGrpSpPr/>
          <p:nvPr/>
        </p:nvGrpSpPr>
        <p:grpSpPr>
          <a:xfrm>
            <a:off x="6549609" y="5528969"/>
            <a:ext cx="1000132" cy="999705"/>
            <a:chOff x="6989741" y="4214818"/>
            <a:chExt cx="1000132" cy="924073"/>
          </a:xfrm>
          <a:effectLst>
            <a:reflection blurRad="6350" stA="52000" endA="300" endPos="35000" dir="5400000" sy="-100000" algn="bl" rotWithShape="0"/>
          </a:effectLst>
        </p:grpSpPr>
        <p:pic>
          <p:nvPicPr>
            <p:cNvPr id="39" name="图片 38" descr="图片1.png"/>
            <p:cNvPicPr>
              <a:picLocks noChangeAspect="1"/>
            </p:cNvPicPr>
            <p:nvPr/>
          </p:nvPicPr>
          <p:blipFill>
            <a:blip r:embed="rId3" cstate="email"/>
            <a:stretch>
              <a:fillRect/>
            </a:stretch>
          </p:blipFill>
          <p:spPr>
            <a:xfrm>
              <a:off x="7016575" y="4214818"/>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036" name="Picture 12" descr="D:\Temporary Internet Files\Content.IE5\GP2J41AZ\MCj02868770000[1].wmf"/>
            <p:cNvPicPr>
              <a:picLocks noChangeAspect="1" noChangeArrowheads="1"/>
            </p:cNvPicPr>
            <p:nvPr/>
          </p:nvPicPr>
          <p:blipFill>
            <a:blip r:embed="rId9" cstate="print">
              <a:lum bright="20000"/>
            </a:blip>
            <a:srcRect b="46792"/>
            <a:stretch>
              <a:fillRect/>
            </a:stretch>
          </p:blipFill>
          <p:spPr bwMode="auto">
            <a:xfrm>
              <a:off x="7072330" y="4286256"/>
              <a:ext cx="759317" cy="500066"/>
            </a:xfrm>
            <a:prstGeom prst="rect">
              <a:avLst/>
            </a:prstGeom>
            <a:noFill/>
          </p:spPr>
        </p:pic>
        <p:sp>
          <p:nvSpPr>
            <p:cNvPr id="41" name="TextBox 40"/>
            <p:cNvSpPr txBox="1"/>
            <p:nvPr/>
          </p:nvSpPr>
          <p:spPr>
            <a:xfrm>
              <a:off x="6989741" y="4808626"/>
              <a:ext cx="1000132" cy="312941"/>
            </a:xfrm>
            <a:prstGeom prst="rect">
              <a:avLst/>
            </a:prstGeom>
            <a:noFill/>
          </p:spPr>
          <p:txBody>
            <a:bodyPr>
              <a:spAutoFit/>
            </a:bodyPr>
            <a:lstStyle/>
            <a:p>
              <a:pPr>
                <a:defRPr/>
              </a:pPr>
              <a:r>
                <a:rPr lang="zh-CN" altLang="en-US" sz="1600">
                  <a:latin typeface="微软雅黑" pitchFamily="34" charset="-122"/>
                  <a:ea typeface="微软雅黑" pitchFamily="34" charset="-122"/>
                </a:rPr>
                <a:t>培训影音</a:t>
              </a:r>
            </a:p>
          </p:txBody>
        </p:sp>
      </p:grpSp>
      <p:grpSp>
        <p:nvGrpSpPr>
          <p:cNvPr id="8" name="组合 23"/>
          <p:cNvGrpSpPr/>
          <p:nvPr/>
        </p:nvGrpSpPr>
        <p:grpSpPr>
          <a:xfrm>
            <a:off x="282326" y="5527961"/>
            <a:ext cx="1071570" cy="999705"/>
            <a:chOff x="5110051" y="2285992"/>
            <a:chExt cx="1071570" cy="924073"/>
          </a:xfrm>
          <a:effectLst>
            <a:reflection blurRad="6350" stA="52000" endA="300" endPos="35000" dir="5400000" sy="-100000" algn="bl" rotWithShape="0"/>
          </a:effectLst>
        </p:grpSpPr>
        <p:pic>
          <p:nvPicPr>
            <p:cNvPr id="34" name="图片 33" descr="图片1.png"/>
            <p:cNvPicPr>
              <a:picLocks noChangeAspect="1"/>
            </p:cNvPicPr>
            <p:nvPr/>
          </p:nvPicPr>
          <p:blipFill>
            <a:blip r:embed="rId3" cstate="email"/>
            <a:stretch>
              <a:fillRect/>
            </a:stretch>
          </p:blipFill>
          <p:spPr>
            <a:xfrm>
              <a:off x="5143504" y="2285992"/>
              <a:ext cx="928694" cy="92407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38" name="TextBox 37"/>
            <p:cNvSpPr txBox="1"/>
            <p:nvPr/>
          </p:nvSpPr>
          <p:spPr>
            <a:xfrm>
              <a:off x="5110051" y="2890950"/>
              <a:ext cx="1071570" cy="312941"/>
            </a:xfrm>
            <a:prstGeom prst="rect">
              <a:avLst/>
            </a:prstGeom>
            <a:noFill/>
          </p:spPr>
          <p:txBody>
            <a:bodyPr>
              <a:spAutoFit/>
            </a:bodyPr>
            <a:lstStyle/>
            <a:p>
              <a:pPr>
                <a:defRPr/>
              </a:pPr>
              <a:r>
                <a:rPr lang="zh-CN" altLang="en-US" sz="1600">
                  <a:latin typeface="微软雅黑" pitchFamily="34" charset="-122"/>
                  <a:ea typeface="微软雅黑" pitchFamily="34" charset="-122"/>
                </a:rPr>
                <a:t>工具下载</a:t>
              </a:r>
            </a:p>
          </p:txBody>
        </p:sp>
      </p:grpSp>
      <p:sp>
        <p:nvSpPr>
          <p:cNvPr id="40" name="下箭头 39"/>
          <p:cNvSpPr/>
          <p:nvPr/>
        </p:nvSpPr>
        <p:spPr>
          <a:xfrm>
            <a:off x="552450" y="5594350"/>
            <a:ext cx="428625" cy="619125"/>
          </a:xfrm>
          <a:prstGeom prst="down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pic>
        <p:nvPicPr>
          <p:cNvPr id="37901" name="Picture 2" descr="D:\Temporary Internet Files\Temporary Internet Files\Content.IE5\GEQDS4NK\MCj02525950000[1].wmf"/>
          <p:cNvPicPr>
            <a:picLocks noChangeAspect="1" noChangeArrowheads="1"/>
          </p:cNvPicPr>
          <p:nvPr/>
        </p:nvPicPr>
        <p:blipFill>
          <a:blip r:embed="rId10" cstate="print"/>
          <a:srcRect/>
          <a:stretch>
            <a:fillRect/>
          </a:stretch>
        </p:blipFill>
        <p:spPr bwMode="auto">
          <a:xfrm>
            <a:off x="8056563" y="5603875"/>
            <a:ext cx="484187" cy="546100"/>
          </a:xfrm>
          <a:prstGeom prst="rect">
            <a:avLst/>
          </a:prstGeom>
          <a:noFill/>
          <a:ln w="9525">
            <a:noFill/>
            <a:miter lim="800000"/>
            <a:headEnd/>
            <a:tailEnd/>
          </a:ln>
        </p:spPr>
      </p:pic>
      <p:pic>
        <p:nvPicPr>
          <p:cNvPr id="37902" name="Picture 2"/>
          <p:cNvPicPr>
            <a:picLocks noChangeAspect="1" noChangeArrowheads="1"/>
          </p:cNvPicPr>
          <p:nvPr/>
        </p:nvPicPr>
        <p:blipFill>
          <a:blip r:embed="rId11" cstate="print"/>
          <a:srcRect/>
          <a:stretch>
            <a:fillRect/>
          </a:stretch>
        </p:blipFill>
        <p:spPr bwMode="auto">
          <a:xfrm>
            <a:off x="290513" y="1628775"/>
            <a:ext cx="4487862" cy="3251200"/>
          </a:xfrm>
          <a:prstGeom prst="rect">
            <a:avLst/>
          </a:prstGeom>
          <a:noFill/>
          <a:ln w="9525">
            <a:noFill/>
            <a:miter lim="800000"/>
            <a:headEnd/>
            <a:tailEnd/>
          </a:ln>
        </p:spPr>
      </p:pic>
      <p:pic>
        <p:nvPicPr>
          <p:cNvPr id="37903" name="Picture 3"/>
          <p:cNvPicPr>
            <a:picLocks noChangeAspect="1" noChangeArrowheads="1"/>
          </p:cNvPicPr>
          <p:nvPr/>
        </p:nvPicPr>
        <p:blipFill>
          <a:blip r:embed="rId12" cstate="print"/>
          <a:srcRect/>
          <a:stretch>
            <a:fillRect/>
          </a:stretch>
        </p:blipFill>
        <p:spPr bwMode="auto">
          <a:xfrm>
            <a:off x="7275513" y="1700213"/>
            <a:ext cx="1552575" cy="3209925"/>
          </a:xfrm>
          <a:prstGeom prst="rect">
            <a:avLst/>
          </a:prstGeom>
          <a:noFill/>
          <a:ln w="9525">
            <a:noFill/>
            <a:miter lim="800000"/>
            <a:headEnd/>
            <a:tailEnd/>
          </a:ln>
        </p:spPr>
      </p:pic>
      <p:pic>
        <p:nvPicPr>
          <p:cNvPr id="37904" name="Picture 4"/>
          <p:cNvPicPr>
            <a:picLocks noChangeAspect="1" noChangeArrowheads="1"/>
          </p:cNvPicPr>
          <p:nvPr/>
        </p:nvPicPr>
        <p:blipFill>
          <a:blip r:embed="rId13" cstate="print"/>
          <a:srcRect/>
          <a:stretch>
            <a:fillRect/>
          </a:stretch>
        </p:blipFill>
        <p:spPr bwMode="auto">
          <a:xfrm>
            <a:off x="5257800" y="1628775"/>
            <a:ext cx="1552575" cy="3267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idx="1"/>
          </p:nvPr>
        </p:nvSpPr>
        <p:spPr>
          <a:xfrm>
            <a:off x="214313" y="1500188"/>
            <a:ext cx="8715375" cy="4357687"/>
          </a:xfrm>
        </p:spPr>
        <p:txBody>
          <a:bodyPr rtlCol="0">
            <a:normAutofit/>
          </a:bodyPr>
          <a:lstStyle/>
          <a:p>
            <a:pPr eaLnBrk="1" fontAlgn="auto" hangingPunct="1">
              <a:lnSpc>
                <a:spcPct val="140000"/>
              </a:lnSpc>
              <a:spcAft>
                <a:spcPts val="0"/>
              </a:spcAft>
              <a:buFont typeface="Wingdings" pitchFamily="2" charset="2"/>
              <a:buChar char="Ø"/>
              <a:defRPr/>
            </a:pPr>
            <a:r>
              <a:rPr lang="zh-CN" altLang="en-US" sz="2600" b="1" dirty="0" smtClean="0">
                <a:latin typeface="+mn-ea"/>
              </a:rPr>
              <a:t>合格主任以上</a:t>
            </a:r>
            <a:endParaRPr lang="en-US" altLang="zh-TW" sz="2600" b="1" dirty="0" smtClean="0">
              <a:solidFill>
                <a:srgbClr val="FF0000"/>
              </a:solidFill>
              <a:latin typeface="+mn-ea"/>
            </a:endParaRPr>
          </a:p>
          <a:p>
            <a:pPr eaLnBrk="1" fontAlgn="auto" hangingPunct="1">
              <a:lnSpc>
                <a:spcPct val="140000"/>
              </a:lnSpc>
              <a:spcAft>
                <a:spcPts val="0"/>
              </a:spcAft>
              <a:buFont typeface="Wingdings" pitchFamily="2" charset="2"/>
              <a:buChar char="Ø"/>
              <a:defRPr/>
            </a:pPr>
            <a:r>
              <a:rPr lang="zh-CN" altLang="zh-CN" sz="2600" b="1" dirty="0" smtClean="0">
                <a:latin typeface="宋体" pitchFamily="2" charset="-122"/>
              </a:rPr>
              <a:t>了解并完全同意</a:t>
            </a:r>
            <a:r>
              <a:rPr lang="en-US" altLang="zh-CN" sz="2600" b="1" dirty="0" smtClean="0">
                <a:latin typeface="宋体" pitchFamily="2" charset="-122"/>
              </a:rPr>
              <a:t>《</a:t>
            </a:r>
            <a:r>
              <a:rPr lang="zh-CN" altLang="zh-CN" sz="2600" b="1" dirty="0" smtClean="0">
                <a:latin typeface="宋体" pitchFamily="2" charset="-122"/>
              </a:rPr>
              <a:t>中国补充政策与程序</a:t>
            </a:r>
            <a:r>
              <a:rPr lang="zh-TW" altLang="zh-CN" sz="2600" b="1" dirty="0" smtClean="0">
                <a:latin typeface="宋体" pitchFamily="2" charset="-122"/>
              </a:rPr>
              <a:t>的规定</a:t>
            </a:r>
            <a:r>
              <a:rPr lang="en-US" altLang="zh-CN" sz="2600" b="1" dirty="0" smtClean="0">
                <a:latin typeface="宋体" pitchFamily="2" charset="-122"/>
              </a:rPr>
              <a:t>》</a:t>
            </a:r>
            <a:r>
              <a:rPr lang="zh-CN" altLang="en-US" sz="2600" b="1" dirty="0" smtClean="0">
                <a:latin typeface="宋体" pitchFamily="2" charset="-122"/>
              </a:rPr>
              <a:t>以及　</a:t>
            </a:r>
            <a:r>
              <a:rPr lang="en-US" altLang="zh-CN" sz="2600" b="1" dirty="0" smtClean="0">
                <a:latin typeface="宋体" pitchFamily="2" charset="-122"/>
              </a:rPr>
              <a:t>《</a:t>
            </a:r>
            <a:r>
              <a:rPr lang="zh-CN" altLang="en-US" sz="2600" b="1" dirty="0" smtClean="0"/>
              <a:t>如新中国培训协议书</a:t>
            </a:r>
            <a:r>
              <a:rPr lang="en-US" altLang="zh-CN" sz="2600" b="1" dirty="0" smtClean="0">
                <a:latin typeface="宋体" pitchFamily="2" charset="-122"/>
              </a:rPr>
              <a:t>》</a:t>
            </a:r>
            <a:endParaRPr lang="zh-TW" altLang="zh-CN" sz="2600" b="1" dirty="0" smtClean="0">
              <a:latin typeface="宋体" pitchFamily="2" charset="-122"/>
            </a:endParaRPr>
          </a:p>
          <a:p>
            <a:pPr eaLnBrk="1" fontAlgn="auto" hangingPunct="1">
              <a:lnSpc>
                <a:spcPct val="140000"/>
              </a:lnSpc>
              <a:spcAft>
                <a:spcPts val="0"/>
              </a:spcAft>
              <a:buFont typeface="Wingdings" pitchFamily="2" charset="2"/>
              <a:buChar char="Ø"/>
              <a:defRPr/>
            </a:pPr>
            <a:r>
              <a:rPr lang="zh-CN" altLang="en-US" sz="2600" b="1" dirty="0" smtClean="0">
                <a:latin typeface="+mn-ea"/>
              </a:rPr>
              <a:t>了解中国市场概况并通过测验</a:t>
            </a:r>
            <a:endParaRPr lang="zh-CN" altLang="en-US" sz="2600" b="1" dirty="0">
              <a:latin typeface="+mn-ea"/>
            </a:endParaRPr>
          </a:p>
          <a:p>
            <a:pPr eaLnBrk="1" fontAlgn="auto" hangingPunct="1">
              <a:lnSpc>
                <a:spcPct val="140000"/>
              </a:lnSpc>
              <a:spcAft>
                <a:spcPts val="0"/>
              </a:spcAft>
              <a:buFont typeface="Wingdings" pitchFamily="2" charset="2"/>
              <a:buChar char="Ø"/>
              <a:defRPr/>
            </a:pPr>
            <a:r>
              <a:rPr lang="zh-CN" altLang="en-US" sz="2600" b="1" dirty="0" smtClean="0">
                <a:latin typeface="+mn-ea"/>
              </a:rPr>
              <a:t>取得中国优惠购货资格</a:t>
            </a:r>
            <a:r>
              <a:rPr lang="en-US" altLang="zh-CN" sz="2600" b="1" dirty="0" smtClean="0">
                <a:latin typeface="+mn-ea"/>
              </a:rPr>
              <a:t>,</a:t>
            </a:r>
            <a:r>
              <a:rPr lang="zh-CN" altLang="en-US" sz="2600" b="1" dirty="0" smtClean="0">
                <a:latin typeface="+mn-ea"/>
              </a:rPr>
              <a:t>以</a:t>
            </a:r>
            <a:r>
              <a:rPr lang="en-US" altLang="zh-CN" sz="2600" b="1" dirty="0">
                <a:latin typeface="+mn-ea"/>
              </a:rPr>
              <a:t>9</a:t>
            </a:r>
            <a:r>
              <a:rPr lang="zh-CN" altLang="en-US" sz="2600" b="1" dirty="0">
                <a:latin typeface="+mn-ea"/>
              </a:rPr>
              <a:t>折价格购买产品，也可以签定</a:t>
            </a:r>
            <a:r>
              <a:rPr lang="en-US" altLang="zh-CN" sz="2600" b="1" dirty="0">
                <a:latin typeface="+mn-ea"/>
              </a:rPr>
              <a:t>ARO</a:t>
            </a:r>
            <a:r>
              <a:rPr lang="zh-CN" altLang="en-US" sz="2600" b="1" dirty="0">
                <a:latin typeface="+mn-ea"/>
              </a:rPr>
              <a:t>，</a:t>
            </a:r>
            <a:r>
              <a:rPr lang="zh-CN" altLang="en-US" sz="2600" b="1" dirty="0" smtClean="0">
                <a:latin typeface="+mn-ea"/>
              </a:rPr>
              <a:t>以</a:t>
            </a:r>
            <a:r>
              <a:rPr lang="en-US" altLang="zh-CN" sz="2600" b="1" dirty="0" smtClean="0">
                <a:latin typeface="+mn-ea"/>
              </a:rPr>
              <a:t>8</a:t>
            </a:r>
            <a:r>
              <a:rPr lang="zh-CN" altLang="en-US" sz="2600" b="1" dirty="0" smtClean="0">
                <a:latin typeface="+mn-ea"/>
              </a:rPr>
              <a:t>折价格购买产品</a:t>
            </a:r>
            <a:endParaRPr lang="zh-CN" altLang="en-US" sz="2600" b="1" dirty="0">
              <a:latin typeface="+mn-ea"/>
            </a:endParaRPr>
          </a:p>
        </p:txBody>
      </p:sp>
      <p:sp>
        <p:nvSpPr>
          <p:cNvPr id="38915" name="Rectangle 5"/>
          <p:cNvSpPr>
            <a:spLocks noChangeArrowheads="1"/>
          </p:cNvSpPr>
          <p:nvPr/>
        </p:nvSpPr>
        <p:spPr bwMode="auto">
          <a:xfrm>
            <a:off x="571500" y="285750"/>
            <a:ext cx="7772400" cy="1143000"/>
          </a:xfrm>
          <a:prstGeom prst="rect">
            <a:avLst/>
          </a:prstGeom>
          <a:noFill/>
          <a:ln w="9525">
            <a:noFill/>
            <a:miter lim="800000"/>
            <a:headEnd/>
            <a:tailEnd/>
          </a:ln>
        </p:spPr>
        <p:txBody>
          <a:bodyPr anchor="ctr"/>
          <a:lstStyle/>
          <a:p>
            <a:pPr algn="ctr"/>
            <a:r>
              <a:rPr lang="zh-CN" altLang="en-US" sz="4000" b="1">
                <a:latin typeface="黑体" pitchFamily="2" charset="-122"/>
                <a:ea typeface="黑体" pitchFamily="2" charset="-122"/>
              </a:rPr>
              <a:t>受邀在中国市场担任培训讲师</a:t>
            </a:r>
            <a:endParaRPr lang="zh-TW" altLang="en-US" sz="4000" b="1">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642938" y="1785938"/>
            <a:ext cx="8153400" cy="4114800"/>
          </a:xfrm>
          <a:prstGeom prst="rect">
            <a:avLst/>
          </a:prstGeom>
          <a:noFill/>
          <a:ln w="9525">
            <a:noFill/>
            <a:miter lim="800000"/>
            <a:headEnd/>
            <a:tailEnd/>
          </a:ln>
        </p:spPr>
        <p:txBody>
          <a:bodyPr/>
          <a:lstStyle/>
          <a:p>
            <a:pPr marL="342900" indent="-342900">
              <a:lnSpc>
                <a:spcPct val="130000"/>
              </a:lnSpc>
              <a:spcBef>
                <a:spcPct val="20000"/>
              </a:spcBef>
              <a:buFontTx/>
              <a:buChar char="•"/>
            </a:pPr>
            <a:r>
              <a:rPr lang="zh-CN" altLang="en-US" sz="2800" b="1"/>
              <a:t>遵守中国政府所颁布有关其在中国从事任何活动之所有法令和规定</a:t>
            </a:r>
          </a:p>
          <a:p>
            <a:pPr marL="342900" indent="-342900">
              <a:lnSpc>
                <a:spcPct val="130000"/>
              </a:lnSpc>
              <a:spcBef>
                <a:spcPct val="20000"/>
              </a:spcBef>
              <a:buFontTx/>
              <a:buChar char="•"/>
            </a:pPr>
            <a:r>
              <a:rPr lang="zh-CN" altLang="en-US" sz="2800" b="1"/>
              <a:t>宣扬</a:t>
            </a:r>
            <a:r>
              <a:rPr lang="en-US" altLang="zh-CN" sz="2800" b="1"/>
              <a:t>NU SKIN</a:t>
            </a:r>
            <a:r>
              <a:rPr lang="zh-CN" altLang="en-US" sz="2800" b="1"/>
              <a:t>公司的企业文化及愿景</a:t>
            </a:r>
            <a:r>
              <a:rPr lang="en-US" altLang="zh-CN" sz="2800" b="1"/>
              <a:t>;</a:t>
            </a:r>
          </a:p>
          <a:p>
            <a:pPr marL="342900" indent="-342900">
              <a:lnSpc>
                <a:spcPct val="130000"/>
              </a:lnSpc>
              <a:spcBef>
                <a:spcPct val="20000"/>
              </a:spcBef>
              <a:buFontTx/>
              <a:buChar char="•"/>
            </a:pPr>
            <a:r>
              <a:rPr lang="zh-TW" altLang="en-US" sz="2800" b="1"/>
              <a:t>吸引消费者</a:t>
            </a:r>
            <a:r>
              <a:rPr lang="zh-CN" altLang="en-US" sz="2800" b="1"/>
              <a:t>并引荐其成为优惠顾客；</a:t>
            </a:r>
          </a:p>
          <a:p>
            <a:pPr marL="342900" indent="-342900">
              <a:lnSpc>
                <a:spcPct val="130000"/>
              </a:lnSpc>
              <a:spcBef>
                <a:spcPct val="20000"/>
              </a:spcBef>
              <a:buFontTx/>
              <a:buChar char="•"/>
            </a:pPr>
            <a:r>
              <a:rPr lang="zh-CN" altLang="en-US" sz="2800" b="1"/>
              <a:t>参与产品及销售培训；</a:t>
            </a:r>
            <a:endParaRPr lang="en-US" altLang="zh-CN" sz="2800" b="1"/>
          </a:p>
          <a:p>
            <a:pPr marL="342900" indent="-342900">
              <a:lnSpc>
                <a:spcPct val="130000"/>
              </a:lnSpc>
              <a:spcBef>
                <a:spcPct val="20000"/>
              </a:spcBef>
              <a:buFontTx/>
              <a:buChar char="•"/>
            </a:pPr>
            <a:r>
              <a:rPr lang="zh-CN" altLang="en-US" sz="2800" b="1"/>
              <a:t>树立榜样</a:t>
            </a:r>
            <a:r>
              <a:rPr lang="en-US" altLang="zh-CN" sz="2800" b="1"/>
              <a:t>, </a:t>
            </a:r>
            <a:r>
              <a:rPr lang="zh-CN" altLang="en-US" sz="2800" b="1"/>
              <a:t>成为领导人的楷模</a:t>
            </a:r>
            <a:endParaRPr lang="en-US" altLang="zh-CN" sz="2800" b="1"/>
          </a:p>
          <a:p>
            <a:pPr marL="342900" indent="-342900">
              <a:lnSpc>
                <a:spcPct val="130000"/>
              </a:lnSpc>
              <a:spcBef>
                <a:spcPct val="20000"/>
              </a:spcBef>
              <a:buFontTx/>
              <a:buChar char="•"/>
            </a:pPr>
            <a:endParaRPr lang="en-US" altLang="zh-CN" sz="2800"/>
          </a:p>
          <a:p>
            <a:pPr marL="342900" indent="-342900">
              <a:lnSpc>
                <a:spcPct val="130000"/>
              </a:lnSpc>
              <a:spcBef>
                <a:spcPct val="20000"/>
              </a:spcBef>
              <a:buFontTx/>
              <a:buChar char="•"/>
            </a:pPr>
            <a:endParaRPr lang="zh-CN" altLang="en-US" sz="2800">
              <a:latin typeface="宋体" pitchFamily="2" charset="-122"/>
            </a:endParaRPr>
          </a:p>
          <a:p>
            <a:pPr marL="342900" indent="-342900">
              <a:spcBef>
                <a:spcPct val="20000"/>
              </a:spcBef>
              <a:buFontTx/>
              <a:buChar char="•"/>
            </a:pPr>
            <a:endParaRPr lang="zh-TW" altLang="en-US" sz="2800">
              <a:latin typeface="宋体" pitchFamily="2" charset="-122"/>
            </a:endParaRPr>
          </a:p>
        </p:txBody>
      </p:sp>
      <p:sp>
        <p:nvSpPr>
          <p:cNvPr id="39939" name="Rectangle 5"/>
          <p:cNvSpPr>
            <a:spLocks noChangeArrowheads="1"/>
          </p:cNvSpPr>
          <p:nvPr/>
        </p:nvSpPr>
        <p:spPr bwMode="auto">
          <a:xfrm>
            <a:off x="428625" y="428625"/>
            <a:ext cx="8715375" cy="1143000"/>
          </a:xfrm>
          <a:prstGeom prst="rect">
            <a:avLst/>
          </a:prstGeom>
          <a:noFill/>
          <a:ln w="9525">
            <a:noFill/>
            <a:miter lim="800000"/>
            <a:headEnd/>
            <a:tailEnd/>
          </a:ln>
        </p:spPr>
        <p:txBody>
          <a:bodyPr anchor="ctr"/>
          <a:lstStyle/>
          <a:p>
            <a:pPr algn="ctr"/>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endParaRPr lang="zh-TW" altLang="en-US" sz="4000" b="1">
              <a:latin typeface="黑体" pitchFamily="2" charset="-122"/>
              <a:ea typeface="黑体" pitchFamily="2" charset="-122"/>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4438" y="357188"/>
            <a:ext cx="6143625" cy="1143000"/>
          </a:xfrm>
        </p:spPr>
        <p:txBody>
          <a:bodyPr/>
          <a:lstStyle/>
          <a:p>
            <a:pPr marL="609600" indent="-609600" eaLnBrk="1" hangingPunct="1"/>
            <a:r>
              <a:rPr lang="zh-CN" altLang="en-US" sz="6000" b="1" smtClean="0">
                <a:ea typeface="Arial Unicode MS" pitchFamily="34" charset="-122"/>
                <a:cs typeface="Arial Unicode MS" pitchFamily="34" charset="-122"/>
              </a:rPr>
              <a:t> 如新商德约章</a:t>
            </a:r>
            <a:endParaRPr lang="en-US" altLang="zh-CN" sz="6000" b="1" smtClean="0">
              <a:ea typeface="Arial Unicode MS" pitchFamily="34" charset="-122"/>
              <a:cs typeface="Arial Unicode MS" pitchFamily="34" charset="-122"/>
            </a:endParaRPr>
          </a:p>
        </p:txBody>
      </p:sp>
      <p:sp>
        <p:nvSpPr>
          <p:cNvPr id="40963" name="Rectangle 3"/>
          <p:cNvSpPr>
            <a:spLocks noGrp="1" noChangeArrowheads="1"/>
          </p:cNvSpPr>
          <p:nvPr>
            <p:ph idx="1"/>
          </p:nvPr>
        </p:nvSpPr>
        <p:spPr>
          <a:xfrm>
            <a:off x="-325438" y="1711325"/>
            <a:ext cx="9361488" cy="4525963"/>
          </a:xfrm>
        </p:spPr>
        <p:txBody>
          <a:bodyPr/>
          <a:lstStyle/>
          <a:p>
            <a:pPr marL="609600" indent="-609600" algn="ctr" eaLnBrk="1" hangingPunct="1">
              <a:buFontTx/>
              <a:buNone/>
            </a:pPr>
            <a:r>
              <a:rPr lang="zh-CN" altLang="en-US" sz="4400" smtClean="0">
                <a:solidFill>
                  <a:srgbClr val="FF0000"/>
                </a:solidFill>
                <a:latin typeface="Arial Unicode MS" pitchFamily="34" charset="-122"/>
                <a:ea typeface="Arial Unicode MS" pitchFamily="34" charset="-122"/>
                <a:cs typeface="Arial Unicode MS" pitchFamily="34" charset="-122"/>
              </a:rPr>
              <a:t>倡导规范，成为模范</a:t>
            </a:r>
            <a:endParaRPr lang="en-US" altLang="zh-CN" sz="4400" smtClean="0">
              <a:solidFill>
                <a:srgbClr val="FF0000"/>
              </a:solidFill>
              <a:latin typeface="Arial Unicode MS" pitchFamily="34" charset="-122"/>
              <a:ea typeface="Arial Unicode MS" pitchFamily="34" charset="-122"/>
              <a:cs typeface="Arial Unicode MS" pitchFamily="34" charset="-122"/>
            </a:endParaRPr>
          </a:p>
          <a:p>
            <a:pPr marL="609600" indent="-609600" algn="ctr" eaLnBrk="1" hangingPunct="1">
              <a:buFontTx/>
              <a:buNone/>
            </a:pPr>
            <a:endParaRPr lang="zh-TW" altLang="en-US" sz="1400" smtClean="0">
              <a:latin typeface="Arial Unicode MS" pitchFamily="34" charset="-122"/>
              <a:ea typeface="Arial Unicode MS" pitchFamily="34" charset="-122"/>
              <a:cs typeface="Arial Unicode MS" pitchFamily="34" charset="-122"/>
            </a:endParaRPr>
          </a:p>
          <a:p>
            <a:pPr marL="990600" lvl="1" indent="-533400" algn="ctr" eaLnBrk="1" hangingPunct="1">
              <a:buFontTx/>
              <a:buAutoNum type="arabicPeriod"/>
            </a:pPr>
            <a:r>
              <a:rPr lang="zh-CN" altLang="en-US" sz="3200" smtClean="0">
                <a:solidFill>
                  <a:srgbClr val="CC6600"/>
                </a:solidFill>
                <a:latin typeface="Arial Unicode MS" pitchFamily="34" charset="-122"/>
                <a:ea typeface="Arial Unicode MS" pitchFamily="34" charset="-122"/>
                <a:cs typeface="Arial Unicode MS" pitchFamily="34" charset="-122"/>
              </a:rPr>
              <a:t>保持梦想， 体验分享，诚信不欺，守约奉行</a:t>
            </a:r>
            <a:endParaRPr lang="en-US" altLang="zh-TW" sz="3200" smtClean="0">
              <a:solidFill>
                <a:srgbClr val="CC6600"/>
              </a:solidFill>
              <a:latin typeface="Arial Unicode MS" pitchFamily="34" charset="-122"/>
              <a:ea typeface="Arial Unicode MS" pitchFamily="34" charset="-122"/>
              <a:cs typeface="Arial Unicode MS" pitchFamily="34" charset="-122"/>
            </a:endParaRPr>
          </a:p>
          <a:p>
            <a:pPr marL="990600" lvl="1" indent="-533400" algn="ctr" eaLnBrk="1" hangingPunct="1">
              <a:buFontTx/>
              <a:buAutoNum type="arabicPeriod"/>
            </a:pPr>
            <a:r>
              <a:rPr lang="zh-CN" altLang="en-US" sz="3200" smtClean="0">
                <a:solidFill>
                  <a:srgbClr val="006600"/>
                </a:solidFill>
                <a:latin typeface="Arial Unicode MS" pitchFamily="34" charset="-122"/>
                <a:ea typeface="Arial Unicode MS" pitchFamily="34" charset="-122"/>
                <a:cs typeface="Arial Unicode MS" pitchFamily="34" charset="-122"/>
              </a:rPr>
              <a:t>锁定目标，勤学不懈，互惠互利，</a:t>
            </a:r>
            <a:r>
              <a:rPr lang="zh-TW" altLang="en-US" sz="3200" smtClean="0">
                <a:solidFill>
                  <a:srgbClr val="006600"/>
                </a:solidFill>
                <a:latin typeface="Arial Unicode MS" pitchFamily="34" charset="-122"/>
                <a:ea typeface="Arial Unicode MS" pitchFamily="34" charset="-122"/>
                <a:cs typeface="Arial Unicode MS" pitchFamily="34" charset="-122"/>
              </a:rPr>
              <a:t>公平竞争</a:t>
            </a:r>
            <a:endParaRPr lang="en-US" altLang="zh-TW" sz="3200" smtClean="0">
              <a:solidFill>
                <a:srgbClr val="006600"/>
              </a:solidFill>
              <a:latin typeface="Arial Unicode MS" pitchFamily="34" charset="-122"/>
              <a:ea typeface="Arial Unicode MS" pitchFamily="34" charset="-122"/>
              <a:cs typeface="Arial Unicode MS" pitchFamily="34" charset="-122"/>
            </a:endParaRPr>
          </a:p>
          <a:p>
            <a:pPr marL="990600" lvl="1" indent="-533400" algn="ctr" eaLnBrk="1" hangingPunct="1">
              <a:buFontTx/>
              <a:buAutoNum type="arabicPeriod"/>
            </a:pPr>
            <a:r>
              <a:rPr lang="zh-CN" altLang="en-US" sz="3200" smtClean="0">
                <a:solidFill>
                  <a:schemeClr val="hlink"/>
                </a:solidFill>
                <a:latin typeface="Arial Unicode MS" pitchFamily="34" charset="-122"/>
                <a:ea typeface="Arial Unicode MS" pitchFamily="34" charset="-122"/>
                <a:cs typeface="Arial Unicode MS" pitchFamily="34" charset="-122"/>
              </a:rPr>
              <a:t>坚持信念，传播爱心，建立形象，</a:t>
            </a:r>
            <a:r>
              <a:rPr lang="zh-TW" altLang="en-US" sz="3200" smtClean="0">
                <a:solidFill>
                  <a:schemeClr val="hlink"/>
                </a:solidFill>
                <a:latin typeface="Arial Unicode MS" pitchFamily="34" charset="-122"/>
                <a:ea typeface="Arial Unicode MS" pitchFamily="34" charset="-122"/>
                <a:cs typeface="Arial Unicode MS" pitchFamily="34" charset="-122"/>
              </a:rPr>
              <a:t>秉承理念</a:t>
            </a:r>
            <a:endParaRPr lang="en-US" altLang="zh-TW" sz="3200" smtClean="0">
              <a:solidFill>
                <a:schemeClr val="hlink"/>
              </a:solidFill>
              <a:latin typeface="Arial Unicode MS" pitchFamily="34" charset="-122"/>
              <a:ea typeface="Arial Unicode MS" pitchFamily="34" charset="-122"/>
              <a:cs typeface="Arial Unicode MS" pitchFamily="34" charset="-122"/>
            </a:endParaRPr>
          </a:p>
          <a:p>
            <a:pPr marL="990600" lvl="1" indent="-533400" algn="ctr" eaLnBrk="1" hangingPunct="1">
              <a:buFontTx/>
              <a:buAutoNum type="arabicPeriod"/>
            </a:pPr>
            <a:r>
              <a:rPr lang="zh-CN" altLang="en-US" sz="3200" smtClean="0">
                <a:solidFill>
                  <a:srgbClr val="FF9900"/>
                </a:solidFill>
                <a:latin typeface="Arial Unicode MS" pitchFamily="34" charset="-122"/>
                <a:ea typeface="Arial Unicode MS" pitchFamily="34" charset="-122"/>
                <a:cs typeface="Arial Unicode MS" pitchFamily="34" charset="-122"/>
              </a:rPr>
              <a:t>积极行动，长远为计，和谐运作，永续经营</a:t>
            </a:r>
            <a:endParaRPr lang="zh-TW" altLang="en-US" sz="3200" smtClean="0">
              <a:solidFill>
                <a:srgbClr val="FF9900"/>
              </a:solidFill>
              <a:latin typeface="Arial Unicode MS" pitchFamily="34" charset="-122"/>
              <a:ea typeface="Arial Unicode MS" pitchFamily="34" charset="-122"/>
              <a:cs typeface="Arial Unicode MS" pitchFamily="34" charset="-122"/>
            </a:endParaRPr>
          </a:p>
          <a:p>
            <a:pPr marL="990600" lvl="1" indent="-533400" algn="ctr" eaLnBrk="1" hangingPunct="1">
              <a:buFontTx/>
              <a:buAutoNum type="arabicPeriod"/>
            </a:pPr>
            <a:r>
              <a:rPr lang="zh-CN" altLang="en-US" sz="3200" smtClean="0">
                <a:solidFill>
                  <a:srgbClr val="FF3300"/>
                </a:solidFill>
                <a:latin typeface="Arial Unicode MS" pitchFamily="34" charset="-122"/>
                <a:ea typeface="Arial Unicode MS" pitchFamily="34" charset="-122"/>
                <a:cs typeface="Arial Unicode MS" pitchFamily="34" charset="-122"/>
              </a:rPr>
              <a:t>以身作则，树立榜样，踏实进取，非凡领航</a:t>
            </a:r>
            <a:endParaRPr lang="zh-TW" altLang="en-US" sz="3200" smtClean="0">
              <a:solidFill>
                <a:srgbClr val="FF33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sz="half" idx="1"/>
          </p:nvPr>
        </p:nvSpPr>
        <p:spPr>
          <a:xfrm>
            <a:off x="785813" y="2214563"/>
            <a:ext cx="6000750" cy="4214812"/>
          </a:xfrm>
        </p:spPr>
        <p:txBody>
          <a:bodyPr/>
          <a:lstStyle/>
          <a:p>
            <a:pPr eaLnBrk="1" hangingPunct="1">
              <a:lnSpc>
                <a:spcPts val="4600"/>
              </a:lnSpc>
              <a:buFontTx/>
              <a:buBlip>
                <a:blip r:embed="rId3"/>
              </a:buBlip>
            </a:pPr>
            <a:r>
              <a:rPr lang="zh-CN" altLang="en-US" sz="2800" smtClean="0">
                <a:latin typeface="微軟正黑體"/>
                <a:ea typeface="微軟正黑體"/>
                <a:cs typeface="微軟正黑體"/>
              </a:rPr>
              <a:t> </a:t>
            </a:r>
            <a:r>
              <a:rPr lang="zh-CN" altLang="en-US" sz="2800" b="1" smtClean="0">
                <a:latin typeface="微軟正黑體"/>
                <a:ea typeface="微軟正黑體"/>
                <a:cs typeface="微軟正黑體"/>
              </a:rPr>
              <a:t>诚实守信，遵纪守法</a:t>
            </a:r>
            <a:endParaRPr lang="zh-CN" altLang="zh-CN" sz="2800" b="1" smtClean="0">
              <a:latin typeface="微軟正黑體"/>
              <a:ea typeface="微軟正黑體"/>
              <a:cs typeface="微軟正黑體"/>
            </a:endParaRPr>
          </a:p>
          <a:p>
            <a:pPr eaLnBrk="1" hangingPunct="1">
              <a:lnSpc>
                <a:spcPts val="4600"/>
              </a:lnSpc>
              <a:buFontTx/>
              <a:buBlip>
                <a:blip r:embed="rId3"/>
              </a:buBlip>
            </a:pPr>
            <a:r>
              <a:rPr lang="zh-CN" altLang="en-US" sz="2800" b="1" smtClean="0">
                <a:latin typeface="微軟正黑體"/>
                <a:ea typeface="微軟正黑體"/>
                <a:cs typeface="微軟正黑體"/>
              </a:rPr>
              <a:t> 积极正确，引荐新人</a:t>
            </a:r>
          </a:p>
          <a:p>
            <a:pPr eaLnBrk="1" hangingPunct="1">
              <a:lnSpc>
                <a:spcPts val="4600"/>
              </a:lnSpc>
              <a:buFontTx/>
              <a:buBlip>
                <a:blip r:embed="rId3"/>
              </a:buBlip>
            </a:pPr>
            <a:r>
              <a:rPr lang="zh-CN" altLang="en-US" sz="2800" b="1" smtClean="0">
                <a:latin typeface="微軟正黑體"/>
                <a:ea typeface="微軟正黑體"/>
                <a:cs typeface="微軟正黑體"/>
              </a:rPr>
              <a:t> 团结一致，维护稳定</a:t>
            </a:r>
            <a:endParaRPr lang="en-US" altLang="zh-CN" sz="2800" b="1" smtClean="0">
              <a:latin typeface="微軟正黑體"/>
              <a:ea typeface="微軟正黑體"/>
              <a:cs typeface="微軟正黑體"/>
            </a:endParaRPr>
          </a:p>
          <a:p>
            <a:pPr eaLnBrk="1" hangingPunct="1">
              <a:lnSpc>
                <a:spcPts val="4600"/>
              </a:lnSpc>
              <a:buFontTx/>
              <a:buBlip>
                <a:blip r:embed="rId3"/>
              </a:buBlip>
            </a:pPr>
            <a:r>
              <a:rPr lang="zh-CN" altLang="en-US" sz="2800" b="1" smtClean="0">
                <a:latin typeface="微軟正黑體"/>
                <a:ea typeface="微軟正黑體"/>
                <a:cs typeface="微軟正黑體"/>
              </a:rPr>
              <a:t> 公平竞争，维护秩序</a:t>
            </a:r>
            <a:endParaRPr lang="en-US" altLang="zh-CN" sz="2800" b="1" smtClean="0">
              <a:latin typeface="微軟正黑體"/>
              <a:ea typeface="微軟正黑體"/>
              <a:cs typeface="微軟正黑體"/>
            </a:endParaRPr>
          </a:p>
          <a:p>
            <a:pPr eaLnBrk="1" hangingPunct="1">
              <a:lnSpc>
                <a:spcPts val="4600"/>
              </a:lnSpc>
              <a:buFontTx/>
              <a:buBlip>
                <a:blip r:embed="rId3"/>
              </a:buBlip>
            </a:pPr>
            <a:r>
              <a:rPr lang="zh-CN" altLang="en-US" sz="2800" b="1" smtClean="0">
                <a:latin typeface="微軟正黑體"/>
                <a:ea typeface="微軟正黑體"/>
                <a:cs typeface="微軟正黑體"/>
              </a:rPr>
              <a:t> 主动报备，举办培训</a:t>
            </a:r>
            <a:endParaRPr lang="en-US" altLang="zh-CN" sz="2800" b="1" smtClean="0">
              <a:latin typeface="微軟正黑體"/>
              <a:ea typeface="微軟正黑體"/>
              <a:cs typeface="微軟正黑體"/>
            </a:endParaRPr>
          </a:p>
          <a:p>
            <a:pPr eaLnBrk="1" hangingPunct="1">
              <a:lnSpc>
                <a:spcPts val="4600"/>
              </a:lnSpc>
              <a:buFontTx/>
              <a:buBlip>
                <a:blip r:embed="rId3"/>
              </a:buBlip>
            </a:pPr>
            <a:r>
              <a:rPr lang="zh-CN" altLang="en-US" sz="2800" b="1" smtClean="0">
                <a:latin typeface="微軟正黑體"/>
                <a:ea typeface="微軟正黑體"/>
                <a:cs typeface="微軟正黑體"/>
              </a:rPr>
              <a:t> 以身作则，树立榜样</a:t>
            </a:r>
            <a:endParaRPr lang="en-US" altLang="zh-CN" sz="2800" b="1" smtClean="0">
              <a:latin typeface="微軟正黑體"/>
              <a:ea typeface="微軟正黑體"/>
              <a:cs typeface="微軟正黑體"/>
            </a:endParaRPr>
          </a:p>
        </p:txBody>
      </p:sp>
      <p:sp>
        <p:nvSpPr>
          <p:cNvPr id="41987" name="Text Box 6"/>
          <p:cNvSpPr txBox="1">
            <a:spLocks noChangeArrowheads="1"/>
          </p:cNvSpPr>
          <p:nvPr/>
        </p:nvSpPr>
        <p:spPr bwMode="auto">
          <a:xfrm>
            <a:off x="714375" y="1500188"/>
            <a:ext cx="7215188" cy="584200"/>
          </a:xfrm>
          <a:prstGeom prst="rect">
            <a:avLst/>
          </a:prstGeom>
          <a:noFill/>
          <a:ln w="9525">
            <a:noFill/>
            <a:miter lim="800000"/>
            <a:headEnd/>
            <a:tailEnd/>
          </a:ln>
        </p:spPr>
        <p:txBody>
          <a:bodyPr>
            <a:spAutoFit/>
          </a:bodyPr>
          <a:lstStyle/>
          <a:p>
            <a:pPr>
              <a:spcBef>
                <a:spcPct val="50000"/>
              </a:spcBef>
            </a:pPr>
            <a:r>
              <a:rPr lang="zh-CN" altLang="en-US" sz="3200" b="1">
                <a:solidFill>
                  <a:srgbClr val="FF0000"/>
                </a:solidFill>
                <a:latin typeface="微軟正黑體"/>
                <a:ea typeface="微軟正黑體"/>
                <a:cs typeface="微軟正黑體"/>
              </a:rPr>
              <a:t>我们倡导</a:t>
            </a:r>
            <a:r>
              <a:rPr lang="en-US" altLang="zh-CN" sz="3200" b="1">
                <a:solidFill>
                  <a:srgbClr val="FF0000"/>
                </a:solidFill>
                <a:latin typeface="微軟正黑體"/>
                <a:ea typeface="微軟正黑體"/>
                <a:cs typeface="微軟正黑體"/>
              </a:rPr>
              <a:t>:</a:t>
            </a:r>
            <a:endParaRPr lang="zh-CN" altLang="en-US" sz="3200" b="1">
              <a:latin typeface="微軟正黑體"/>
              <a:ea typeface="微軟正黑體"/>
              <a:cs typeface="微軟正黑體"/>
            </a:endParaRPr>
          </a:p>
        </p:txBody>
      </p:sp>
      <p:sp>
        <p:nvSpPr>
          <p:cNvPr id="41988" name="TextBox 4"/>
          <p:cNvSpPr txBox="1">
            <a:spLocks noChangeArrowheads="1"/>
          </p:cNvSpPr>
          <p:nvPr/>
        </p:nvSpPr>
        <p:spPr bwMode="auto">
          <a:xfrm>
            <a:off x="500063" y="571500"/>
            <a:ext cx="8429625" cy="708025"/>
          </a:xfrm>
          <a:prstGeom prst="rect">
            <a:avLst/>
          </a:prstGeom>
          <a:noFill/>
          <a:ln w="9525">
            <a:noFill/>
            <a:miter lim="800000"/>
            <a:headEnd/>
            <a:tailEnd/>
          </a:ln>
        </p:spPr>
        <p:txBody>
          <a:bodyPr>
            <a:spAutoFit/>
          </a:bodyPr>
          <a:lstStyle/>
          <a:p>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endParaRPr lang="zh-CN" altLang="en-US">
              <a:latin typeface="黑体" pitchFamily="2" charset="-122"/>
              <a:ea typeface="黑体" pitchFamily="2" charset="-122"/>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sz="half" idx="1"/>
          </p:nvPr>
        </p:nvSpPr>
        <p:spPr>
          <a:xfrm>
            <a:off x="0" y="2214563"/>
            <a:ext cx="9286875" cy="4214812"/>
          </a:xfrm>
        </p:spPr>
        <p:txBody>
          <a:bodyPr/>
          <a:lstStyle/>
          <a:p>
            <a:pPr eaLnBrk="1" hangingPunct="1">
              <a:lnSpc>
                <a:spcPct val="130000"/>
              </a:lnSpc>
              <a:buFontTx/>
              <a:buBlip>
                <a:blip r:embed="rId3"/>
              </a:buBlip>
            </a:pPr>
            <a:r>
              <a:rPr lang="zh-CN" altLang="en-US" sz="2600" b="1" smtClean="0">
                <a:latin typeface="微軟正黑體"/>
                <a:ea typeface="微軟正黑體"/>
                <a:cs typeface="微軟正黑體"/>
              </a:rPr>
              <a:t>不得推荐公务员、学生、</a:t>
            </a:r>
            <a:r>
              <a:rPr lang="zh-CN" sz="2600" b="1" smtClean="0"/>
              <a:t>军职人员及未满</a:t>
            </a:r>
            <a:r>
              <a:rPr lang="en-US" altLang="zh-CN" sz="2600" b="1" smtClean="0"/>
              <a:t>22</a:t>
            </a:r>
            <a:r>
              <a:rPr lang="zh-CN" altLang="en-US" sz="2600" b="1" smtClean="0"/>
              <a:t>周</a:t>
            </a:r>
            <a:r>
              <a:rPr lang="zh-CN" sz="2600" b="1" smtClean="0"/>
              <a:t>岁人士</a:t>
            </a:r>
            <a:r>
              <a:rPr lang="zh-CN" altLang="en-US" sz="2600" b="1" smtClean="0"/>
              <a:t>等</a:t>
            </a:r>
            <a:endParaRPr lang="en-US" altLang="zh-CN" sz="2600" b="1" smtClean="0">
              <a:latin typeface="微軟正黑體"/>
              <a:ea typeface="微軟正黑體"/>
              <a:cs typeface="微軟正黑體"/>
            </a:endParaRPr>
          </a:p>
          <a:p>
            <a:pPr eaLnBrk="1" hangingPunct="1">
              <a:lnSpc>
                <a:spcPct val="130000"/>
              </a:lnSpc>
              <a:buFontTx/>
              <a:buBlip>
                <a:blip r:embed="rId3"/>
              </a:buBlip>
            </a:pPr>
            <a:r>
              <a:rPr lang="zh-CN" altLang="en-US" sz="2600" b="1" smtClean="0">
                <a:latin typeface="微軟正黑體"/>
                <a:ea typeface="微軟正黑體"/>
                <a:cs typeface="微軟正黑體"/>
              </a:rPr>
              <a:t>不得组织或参加未经过报备的培训会议</a:t>
            </a:r>
            <a:endParaRPr lang="en-US" altLang="zh-CN" sz="2600" b="1" smtClean="0">
              <a:latin typeface="微軟正黑體"/>
              <a:ea typeface="微軟正黑體"/>
              <a:cs typeface="微軟正黑體"/>
            </a:endParaRPr>
          </a:p>
          <a:p>
            <a:pPr eaLnBrk="1" hangingPunct="1">
              <a:lnSpc>
                <a:spcPct val="130000"/>
              </a:lnSpc>
              <a:buFontTx/>
              <a:buBlip>
                <a:blip r:embed="rId3"/>
              </a:buBlip>
            </a:pPr>
            <a:r>
              <a:rPr lang="zh-CN" altLang="en-US" sz="2600" b="1" smtClean="0">
                <a:latin typeface="微軟正黑體"/>
                <a:ea typeface="微軟正黑體"/>
                <a:cs typeface="微軟正黑體"/>
              </a:rPr>
              <a:t>不得收取培训或聚会参加费用</a:t>
            </a:r>
            <a:endParaRPr lang="en-US" altLang="zh-CN" sz="2600" b="1" smtClean="0">
              <a:latin typeface="微軟正黑體"/>
              <a:ea typeface="微軟正黑體"/>
              <a:cs typeface="微軟正黑體"/>
            </a:endParaRPr>
          </a:p>
          <a:p>
            <a:pPr eaLnBrk="1" hangingPunct="1">
              <a:lnSpc>
                <a:spcPct val="130000"/>
              </a:lnSpc>
              <a:buFontTx/>
              <a:buBlip>
                <a:blip r:embed="rId3"/>
              </a:buBlip>
            </a:pPr>
            <a:r>
              <a:rPr lang="zh-CN" altLang="en-US" sz="2600" b="1" smtClean="0">
                <a:latin typeface="微軟正黑體"/>
                <a:ea typeface="微軟正黑體"/>
                <a:cs typeface="微軟正黑體"/>
              </a:rPr>
              <a:t>不得制作或使用未经授权许可的辅销材料或工具</a:t>
            </a:r>
            <a:endParaRPr lang="en-US" altLang="zh-CN" sz="2600" b="1" smtClean="0">
              <a:latin typeface="微軟正黑體"/>
              <a:ea typeface="微軟正黑體"/>
              <a:cs typeface="微軟正黑體"/>
            </a:endParaRPr>
          </a:p>
          <a:p>
            <a:pPr marL="342900" lvl="1" indent="-342900" eaLnBrk="1" hangingPunct="1">
              <a:lnSpc>
                <a:spcPct val="130000"/>
              </a:lnSpc>
              <a:buFontTx/>
              <a:buBlip>
                <a:blip r:embed="rId3"/>
              </a:buBlip>
            </a:pPr>
            <a:r>
              <a:rPr lang="zh-CN" altLang="en-US" sz="2600" b="1" smtClean="0">
                <a:latin typeface="微軟正黑體"/>
                <a:ea typeface="微軟正黑體"/>
                <a:cs typeface="微軟正黑體"/>
              </a:rPr>
              <a:t>不得</a:t>
            </a:r>
            <a:r>
              <a:rPr lang="zh-CN" altLang="zh-CN" sz="2600" b="1" smtClean="0"/>
              <a:t>通过网络或开设店铺转卖海外市场的产品或低价销售产品</a:t>
            </a:r>
            <a:r>
              <a:rPr lang="en-US" altLang="zh-CN" sz="2600" b="1" smtClean="0"/>
              <a:t>,</a:t>
            </a:r>
            <a:r>
              <a:rPr lang="zh-CN" altLang="zh-CN" sz="2600" b="1" smtClean="0"/>
              <a:t>破坏市场秩序</a:t>
            </a:r>
          </a:p>
          <a:p>
            <a:pPr eaLnBrk="1" hangingPunct="1">
              <a:lnSpc>
                <a:spcPct val="130000"/>
              </a:lnSpc>
              <a:buFontTx/>
              <a:buBlip>
                <a:blip r:embed="rId3"/>
              </a:buBlip>
            </a:pPr>
            <a:r>
              <a:rPr lang="zh-CN" altLang="en-US" sz="2600" b="1" smtClean="0">
                <a:latin typeface="微軟正黑體"/>
                <a:ea typeface="微軟正黑體"/>
                <a:cs typeface="微軟正黑體"/>
              </a:rPr>
              <a:t>不得在未获得直销许可区域开展直销业务</a:t>
            </a:r>
            <a:endParaRPr lang="en-US" altLang="zh-CN" sz="2600" b="1" smtClean="0">
              <a:latin typeface="微軟正黑體"/>
              <a:ea typeface="微軟正黑體"/>
              <a:cs typeface="微軟正黑體"/>
            </a:endParaRPr>
          </a:p>
          <a:p>
            <a:pPr eaLnBrk="1" hangingPunct="1">
              <a:lnSpc>
                <a:spcPct val="130000"/>
              </a:lnSpc>
              <a:buFontTx/>
              <a:buBlip>
                <a:blip r:embed="rId3"/>
              </a:buBlip>
            </a:pPr>
            <a:endParaRPr lang="en-US" altLang="zh-CN" sz="2800" smtClean="0">
              <a:latin typeface="微軟正黑體"/>
              <a:ea typeface="微軟正黑體"/>
              <a:cs typeface="微軟正黑體"/>
            </a:endParaRPr>
          </a:p>
          <a:p>
            <a:pPr eaLnBrk="1" hangingPunct="1">
              <a:lnSpc>
                <a:spcPct val="130000"/>
              </a:lnSpc>
              <a:buFontTx/>
              <a:buBlip>
                <a:blip r:embed="rId3"/>
              </a:buBlip>
            </a:pPr>
            <a:endParaRPr lang="en-US" altLang="zh-CN" sz="2800" smtClean="0">
              <a:latin typeface="微軟正黑體"/>
              <a:ea typeface="微軟正黑體"/>
              <a:cs typeface="微軟正黑體"/>
            </a:endParaRPr>
          </a:p>
        </p:txBody>
      </p:sp>
      <p:sp>
        <p:nvSpPr>
          <p:cNvPr id="43011" name="Text Box 6"/>
          <p:cNvSpPr txBox="1">
            <a:spLocks noChangeArrowheads="1"/>
          </p:cNvSpPr>
          <p:nvPr/>
        </p:nvSpPr>
        <p:spPr bwMode="auto">
          <a:xfrm>
            <a:off x="428625" y="1500188"/>
            <a:ext cx="7215188" cy="584200"/>
          </a:xfrm>
          <a:prstGeom prst="rect">
            <a:avLst/>
          </a:prstGeom>
          <a:noFill/>
          <a:ln w="9525">
            <a:noFill/>
            <a:miter lim="800000"/>
            <a:headEnd/>
            <a:tailEnd/>
          </a:ln>
        </p:spPr>
        <p:txBody>
          <a:bodyPr>
            <a:spAutoFit/>
          </a:bodyPr>
          <a:lstStyle/>
          <a:p>
            <a:pPr>
              <a:spcBef>
                <a:spcPct val="50000"/>
              </a:spcBef>
            </a:pPr>
            <a:r>
              <a:rPr lang="zh-CN" altLang="en-US" sz="3200" b="1">
                <a:solidFill>
                  <a:srgbClr val="0000FF"/>
                </a:solidFill>
                <a:latin typeface="微軟正黑體"/>
                <a:ea typeface="微軟正黑體"/>
                <a:cs typeface="微軟正黑體"/>
              </a:rPr>
              <a:t>不得做什么</a:t>
            </a:r>
            <a:r>
              <a:rPr lang="en-US" altLang="zh-CN" sz="3200" b="1">
                <a:solidFill>
                  <a:srgbClr val="0000FF"/>
                </a:solidFill>
                <a:latin typeface="微軟正黑體"/>
                <a:ea typeface="微軟正黑體"/>
                <a:cs typeface="微軟正黑體"/>
              </a:rPr>
              <a:t>?</a:t>
            </a:r>
            <a:endParaRPr lang="zh-CN" altLang="en-US" sz="3200" b="1">
              <a:solidFill>
                <a:srgbClr val="0000FF"/>
              </a:solidFill>
              <a:latin typeface="微軟正黑體"/>
              <a:ea typeface="微軟正黑體"/>
              <a:cs typeface="微軟正黑體"/>
            </a:endParaRPr>
          </a:p>
        </p:txBody>
      </p:sp>
      <p:sp>
        <p:nvSpPr>
          <p:cNvPr id="43012" name="TextBox 4"/>
          <p:cNvSpPr txBox="1">
            <a:spLocks noChangeArrowheads="1"/>
          </p:cNvSpPr>
          <p:nvPr/>
        </p:nvSpPr>
        <p:spPr bwMode="auto">
          <a:xfrm>
            <a:off x="285750" y="571500"/>
            <a:ext cx="8501063" cy="708025"/>
          </a:xfrm>
          <a:prstGeom prst="rect">
            <a:avLst/>
          </a:prstGeom>
          <a:noFill/>
          <a:ln w="9525">
            <a:noFill/>
            <a:miter lim="800000"/>
            <a:headEnd/>
            <a:tailEnd/>
          </a:ln>
        </p:spPr>
        <p:txBody>
          <a:bodyPr>
            <a:spAutoFit/>
          </a:bodyPr>
          <a:lstStyle/>
          <a:p>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endParaRPr lang="zh-CN" altLang="en-US">
              <a:latin typeface="黑体" pitchFamily="2" charset="-122"/>
              <a:ea typeface="黑体" pitchFamily="2" charset="-122"/>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descr="虹口店1.JPG"/>
          <p:cNvPicPr>
            <a:picLocks noChangeAspect="1"/>
          </p:cNvPicPr>
          <p:nvPr/>
        </p:nvPicPr>
        <p:blipFill>
          <a:blip r:embed="rId3" cstate="print"/>
          <a:srcRect/>
          <a:stretch>
            <a:fillRect/>
          </a:stretch>
        </p:blipFill>
        <p:spPr bwMode="auto">
          <a:xfrm>
            <a:off x="4572000" y="1285875"/>
            <a:ext cx="4249738" cy="2833688"/>
          </a:xfrm>
          <a:prstGeom prst="rect">
            <a:avLst/>
          </a:prstGeom>
          <a:noFill/>
          <a:ln w="9525">
            <a:noFill/>
            <a:miter lim="800000"/>
            <a:headEnd/>
            <a:tailEnd/>
          </a:ln>
        </p:spPr>
      </p:pic>
      <p:pic>
        <p:nvPicPr>
          <p:cNvPr id="8195" name="图片 5" descr="IMG_6233.JPG"/>
          <p:cNvPicPr>
            <a:picLocks noChangeAspect="1"/>
          </p:cNvPicPr>
          <p:nvPr/>
        </p:nvPicPr>
        <p:blipFill>
          <a:blip r:embed="rId4" cstate="print"/>
          <a:srcRect/>
          <a:stretch>
            <a:fillRect/>
          </a:stretch>
        </p:blipFill>
        <p:spPr bwMode="auto">
          <a:xfrm>
            <a:off x="285750" y="928688"/>
            <a:ext cx="4286250" cy="2754312"/>
          </a:xfrm>
          <a:prstGeom prst="rect">
            <a:avLst/>
          </a:prstGeom>
          <a:noFill/>
          <a:ln w="9525">
            <a:noFill/>
            <a:miter lim="800000"/>
            <a:headEnd/>
            <a:tailEnd/>
          </a:ln>
        </p:spPr>
      </p:pic>
      <p:sp>
        <p:nvSpPr>
          <p:cNvPr id="8196" name="TextBox 7"/>
          <p:cNvSpPr txBox="1">
            <a:spLocks noChangeArrowheads="1"/>
          </p:cNvSpPr>
          <p:nvPr/>
        </p:nvSpPr>
        <p:spPr bwMode="auto">
          <a:xfrm>
            <a:off x="500063" y="4572000"/>
            <a:ext cx="8286750" cy="1131888"/>
          </a:xfrm>
          <a:prstGeom prst="rect">
            <a:avLst/>
          </a:prstGeom>
          <a:noFill/>
          <a:ln w="9525">
            <a:noFill/>
            <a:miter lim="800000"/>
            <a:headEnd/>
            <a:tailEnd/>
          </a:ln>
        </p:spPr>
        <p:txBody>
          <a:bodyPr>
            <a:spAutoFit/>
          </a:bodyPr>
          <a:lstStyle/>
          <a:p>
            <a:pPr>
              <a:lnSpc>
                <a:spcPct val="150000"/>
              </a:lnSpc>
            </a:pPr>
            <a:r>
              <a:rPr lang="zh-CN" altLang="en-US" sz="2400" b="1"/>
              <a:t>查询更多体验馆及形象店信息请登陆</a:t>
            </a:r>
            <a:r>
              <a:rPr lang="en-US" altLang="zh-TW" sz="2400" b="1">
                <a:ea typeface="楷体_GB2312" pitchFamily="49" charset="-122"/>
              </a:rPr>
              <a:t>NU SKIN</a:t>
            </a:r>
            <a:r>
              <a:rPr lang="zh-CN" altLang="en-US" sz="2400" b="1"/>
              <a:t>中国官方网页</a:t>
            </a:r>
            <a:endParaRPr lang="en-US" altLang="zh-CN" sz="2400" b="1"/>
          </a:p>
          <a:p>
            <a:pPr>
              <a:lnSpc>
                <a:spcPct val="150000"/>
              </a:lnSpc>
            </a:pPr>
            <a:r>
              <a:rPr lang="en-US" altLang="zh-CN" sz="2400"/>
              <a:t>http://china.nuskin.com/contact/contact.html</a:t>
            </a:r>
            <a:endParaRPr lang="zh-CN" alt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428625" y="1500188"/>
            <a:ext cx="7772400" cy="1143000"/>
          </a:xfrm>
        </p:spPr>
        <p:txBody>
          <a:bodyPr/>
          <a:lstStyle/>
          <a:p>
            <a:pPr algn="l" eaLnBrk="1" hangingPunct="1"/>
            <a:r>
              <a:rPr lang="zh-TW" altLang="en-US" sz="3200" b="1" smtClean="0">
                <a:latin typeface="黑体" pitchFamily="2" charset="-122"/>
                <a:ea typeface="黑体" pitchFamily="2" charset="-122"/>
              </a:rPr>
              <a:t>培训会议</a:t>
            </a:r>
            <a:r>
              <a:rPr lang="zh-CN" altLang="en-US" sz="3200" b="1" smtClean="0">
                <a:latin typeface="黑体" pitchFamily="2" charset="-122"/>
                <a:ea typeface="黑体" pitchFamily="2" charset="-122"/>
              </a:rPr>
              <a:t>的规则</a:t>
            </a:r>
            <a:endParaRPr lang="zh-TW" altLang="en-US" sz="3200" b="1" smtClean="0">
              <a:latin typeface="黑体" pitchFamily="2" charset="-122"/>
              <a:ea typeface="黑体" pitchFamily="2" charset="-122"/>
            </a:endParaRPr>
          </a:p>
        </p:txBody>
      </p:sp>
      <p:sp>
        <p:nvSpPr>
          <p:cNvPr id="44035" name="Rectangle 4"/>
          <p:cNvSpPr>
            <a:spLocks noGrp="1" noChangeArrowheads="1"/>
          </p:cNvSpPr>
          <p:nvPr>
            <p:ph idx="1"/>
          </p:nvPr>
        </p:nvSpPr>
        <p:spPr>
          <a:xfrm>
            <a:off x="-533400" y="3200400"/>
            <a:ext cx="8686800" cy="5181600"/>
          </a:xfrm>
        </p:spPr>
        <p:txBody>
          <a:bodyPr/>
          <a:lstStyle/>
          <a:p>
            <a:pPr eaLnBrk="1" hangingPunct="1">
              <a:lnSpc>
                <a:spcPct val="120000"/>
              </a:lnSpc>
            </a:pPr>
            <a:endParaRPr lang="zh-TW" altLang="zh-CN" b="1" smtClean="0">
              <a:latin typeface="宋体" pitchFamily="2" charset="-122"/>
            </a:endParaRPr>
          </a:p>
          <a:p>
            <a:pPr lvl="2" eaLnBrk="1" hangingPunct="1">
              <a:lnSpc>
                <a:spcPct val="120000"/>
              </a:lnSpc>
              <a:buFont typeface="Arial" pitchFamily="34" charset="0"/>
              <a:buChar char="–"/>
            </a:pPr>
            <a:endParaRPr lang="zh-CN" altLang="zh-CN" sz="2600" smtClean="0">
              <a:latin typeface="宋体" pitchFamily="2" charset="-122"/>
            </a:endParaRPr>
          </a:p>
          <a:p>
            <a:pPr eaLnBrk="1" hangingPunct="1">
              <a:lnSpc>
                <a:spcPct val="120000"/>
              </a:lnSpc>
              <a:buFontTx/>
              <a:buNone/>
            </a:pPr>
            <a:endParaRPr lang="zh-TW" altLang="zh-TW" sz="3500" smtClean="0">
              <a:latin typeface="宋体" pitchFamily="2" charset="-122"/>
            </a:endParaRPr>
          </a:p>
        </p:txBody>
      </p:sp>
      <p:sp>
        <p:nvSpPr>
          <p:cNvPr id="44036" name="Text Box 5"/>
          <p:cNvSpPr txBox="1">
            <a:spLocks noChangeArrowheads="1"/>
          </p:cNvSpPr>
          <p:nvPr/>
        </p:nvSpPr>
        <p:spPr bwMode="auto">
          <a:xfrm>
            <a:off x="428625" y="2928938"/>
            <a:ext cx="8305800" cy="2547937"/>
          </a:xfrm>
          <a:prstGeom prst="rect">
            <a:avLst/>
          </a:prstGeom>
          <a:noFill/>
          <a:ln w="9525">
            <a:noFill/>
            <a:miter lim="800000"/>
            <a:headEnd/>
            <a:tailEnd/>
          </a:ln>
        </p:spPr>
        <p:txBody>
          <a:bodyPr>
            <a:spAutoFit/>
          </a:bodyPr>
          <a:lstStyle/>
          <a:p>
            <a:pPr>
              <a:lnSpc>
                <a:spcPct val="140000"/>
              </a:lnSpc>
            </a:pPr>
            <a:r>
              <a:rPr lang="zh-CN" altLang="en-US" sz="2800" b="1"/>
              <a:t>包括讲师在内</a:t>
            </a:r>
            <a:r>
              <a:rPr lang="en-US" altLang="zh-CN" sz="2800" b="1"/>
              <a:t>, </a:t>
            </a:r>
            <a:r>
              <a:rPr lang="zh-CN" altLang="en-US" sz="2800" b="1"/>
              <a:t>培训人数超过</a:t>
            </a:r>
            <a:r>
              <a:rPr lang="en-US" altLang="zh-CN" sz="2800" b="1"/>
              <a:t>5</a:t>
            </a:r>
            <a:r>
              <a:rPr lang="zh-CN" altLang="en-US" sz="2800" b="1"/>
              <a:t>人，培训内容及培训地点必须于举办前透过公司报备取得有关政府单位的批准</a:t>
            </a:r>
          </a:p>
          <a:p>
            <a:pPr>
              <a:spcBef>
                <a:spcPct val="50000"/>
              </a:spcBef>
              <a:buFont typeface="Wingdings" pitchFamily="2" charset="2"/>
              <a:buChar char="u"/>
            </a:pPr>
            <a:endParaRPr lang="zh-CN" altLang="en-US" sz="2800"/>
          </a:p>
        </p:txBody>
      </p:sp>
      <p:sp>
        <p:nvSpPr>
          <p:cNvPr id="44037" name="Text Box 6"/>
          <p:cNvSpPr txBox="1">
            <a:spLocks noChangeArrowheads="1"/>
          </p:cNvSpPr>
          <p:nvPr/>
        </p:nvSpPr>
        <p:spPr bwMode="auto">
          <a:xfrm>
            <a:off x="285750" y="571500"/>
            <a:ext cx="8715375" cy="708025"/>
          </a:xfrm>
          <a:prstGeom prst="rect">
            <a:avLst/>
          </a:prstGeom>
          <a:noFill/>
          <a:ln w="9525">
            <a:noFill/>
            <a:miter lim="800000"/>
            <a:headEnd/>
            <a:tailEnd/>
          </a:ln>
        </p:spPr>
        <p:txBody>
          <a:bodyPr>
            <a:spAutoFit/>
          </a:bodyPr>
          <a:lstStyle/>
          <a:p>
            <a:pPr algn="ctr">
              <a:spcBef>
                <a:spcPct val="50000"/>
              </a:spcBef>
            </a:pPr>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500063" y="1428750"/>
            <a:ext cx="7772400" cy="928688"/>
          </a:xfrm>
        </p:spPr>
        <p:txBody>
          <a:bodyPr/>
          <a:lstStyle/>
          <a:p>
            <a:pPr algn="l" eaLnBrk="1" hangingPunct="1"/>
            <a:r>
              <a:rPr lang="zh-TW" altLang="en-US" sz="3200" b="1" smtClean="0"/>
              <a:t> 培训会议</a:t>
            </a:r>
            <a:r>
              <a:rPr lang="zh-CN" altLang="en-US" sz="3200" b="1" smtClean="0"/>
              <a:t>报备规则（</a:t>
            </a:r>
            <a:r>
              <a:rPr lang="zh-CN" altLang="en-US" sz="3200" b="1" smtClean="0">
                <a:solidFill>
                  <a:srgbClr val="0000FF"/>
                </a:solidFill>
              </a:rPr>
              <a:t>提前两周报备</a:t>
            </a:r>
            <a:r>
              <a:rPr lang="zh-CN" altLang="en-US" sz="3200" b="1" smtClean="0"/>
              <a:t>）</a:t>
            </a:r>
            <a:endParaRPr lang="zh-TW" altLang="en-US" sz="3200" b="1" smtClean="0"/>
          </a:p>
        </p:txBody>
      </p:sp>
      <p:sp>
        <p:nvSpPr>
          <p:cNvPr id="45059" name="Text Box 5"/>
          <p:cNvSpPr txBox="1">
            <a:spLocks noChangeArrowheads="1"/>
          </p:cNvSpPr>
          <p:nvPr/>
        </p:nvSpPr>
        <p:spPr bwMode="auto">
          <a:xfrm>
            <a:off x="571500" y="2428875"/>
            <a:ext cx="8305800" cy="1984375"/>
          </a:xfrm>
          <a:prstGeom prst="rect">
            <a:avLst/>
          </a:prstGeom>
          <a:noFill/>
          <a:ln w="9525">
            <a:noFill/>
            <a:miter lim="800000"/>
            <a:headEnd/>
            <a:tailEnd/>
          </a:ln>
        </p:spPr>
        <p:txBody>
          <a:bodyPr>
            <a:spAutoFit/>
          </a:bodyPr>
          <a:lstStyle/>
          <a:p>
            <a:pPr marL="0" lvl="1">
              <a:lnSpc>
                <a:spcPct val="180000"/>
              </a:lnSpc>
              <a:buFontTx/>
              <a:buBlip>
                <a:blip r:embed="rId3"/>
              </a:buBlip>
            </a:pPr>
            <a:r>
              <a:rPr lang="zh-CN" altLang="en-US" sz="2800" b="1">
                <a:latin typeface="宋体" pitchFamily="2" charset="-122"/>
              </a:rPr>
              <a:t> 培训时间、地点，参加人数</a:t>
            </a:r>
            <a:endParaRPr lang="en-US" altLang="zh-CN" sz="2800" b="1">
              <a:latin typeface="宋体" pitchFamily="2" charset="-122"/>
            </a:endParaRPr>
          </a:p>
          <a:p>
            <a:pPr marL="0" lvl="1">
              <a:lnSpc>
                <a:spcPct val="140000"/>
              </a:lnSpc>
              <a:buFontTx/>
              <a:buBlip>
                <a:blip r:embed="rId3"/>
              </a:buBlip>
            </a:pPr>
            <a:r>
              <a:rPr lang="en-US" altLang="zh-CN" sz="2800" b="1">
                <a:latin typeface="宋体" pitchFamily="2" charset="-122"/>
              </a:rPr>
              <a:t> </a:t>
            </a:r>
            <a:r>
              <a:rPr lang="zh-CN" altLang="en-US" sz="2800" b="1">
                <a:latin typeface="宋体" pitchFamily="2" charset="-122"/>
              </a:rPr>
              <a:t>培训内容</a:t>
            </a:r>
            <a:endParaRPr lang="en-US" altLang="zh-CN" sz="2800" b="1">
              <a:latin typeface="宋体" pitchFamily="2" charset="-122"/>
            </a:endParaRPr>
          </a:p>
          <a:p>
            <a:pPr marL="0" lvl="1">
              <a:lnSpc>
                <a:spcPct val="140000"/>
              </a:lnSpc>
              <a:buFontTx/>
              <a:buBlip>
                <a:blip r:embed="rId3"/>
              </a:buBlip>
            </a:pPr>
            <a:r>
              <a:rPr lang="zh-CN" altLang="en-US" sz="2800" b="1">
                <a:latin typeface="宋体" pitchFamily="2" charset="-122"/>
              </a:rPr>
              <a:t> 培训讲师</a:t>
            </a:r>
            <a:endParaRPr lang="en-US" altLang="zh-CN" sz="2800" b="1">
              <a:latin typeface="宋体" pitchFamily="2" charset="-122"/>
            </a:endParaRPr>
          </a:p>
        </p:txBody>
      </p:sp>
      <p:sp>
        <p:nvSpPr>
          <p:cNvPr id="45060" name="Text Box 6"/>
          <p:cNvSpPr txBox="1">
            <a:spLocks noChangeArrowheads="1"/>
          </p:cNvSpPr>
          <p:nvPr/>
        </p:nvSpPr>
        <p:spPr bwMode="auto">
          <a:xfrm>
            <a:off x="357188" y="500063"/>
            <a:ext cx="8786812" cy="708025"/>
          </a:xfrm>
          <a:prstGeom prst="rect">
            <a:avLst/>
          </a:prstGeom>
          <a:noFill/>
          <a:ln w="9525">
            <a:noFill/>
            <a:miter lim="800000"/>
            <a:headEnd/>
            <a:tailEnd/>
          </a:ln>
        </p:spPr>
        <p:txBody>
          <a:bodyPr>
            <a:spAutoFit/>
          </a:bodyPr>
          <a:lstStyle/>
          <a:p>
            <a:pPr algn="ctr">
              <a:spcBef>
                <a:spcPct val="50000"/>
              </a:spcBef>
            </a:pPr>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p>
        </p:txBody>
      </p:sp>
      <p:sp>
        <p:nvSpPr>
          <p:cNvPr id="45061" name="TextBox 6"/>
          <p:cNvSpPr txBox="1">
            <a:spLocks noChangeArrowheads="1"/>
          </p:cNvSpPr>
          <p:nvPr/>
        </p:nvSpPr>
        <p:spPr bwMode="auto">
          <a:xfrm>
            <a:off x="500063" y="4929188"/>
            <a:ext cx="5786437" cy="400050"/>
          </a:xfrm>
          <a:prstGeom prst="rect">
            <a:avLst/>
          </a:prstGeom>
          <a:noFill/>
          <a:ln w="9525">
            <a:noFill/>
            <a:miter lim="800000"/>
            <a:headEnd/>
            <a:tailEnd/>
          </a:ln>
        </p:spPr>
        <p:txBody>
          <a:bodyPr>
            <a:spAutoFit/>
          </a:bodyPr>
          <a:lstStyle/>
          <a:p>
            <a:pPr marL="0" lvl="1"/>
            <a:r>
              <a:rPr lang="zh-CN" altLang="en-US" sz="2000" b="1">
                <a:latin typeface="宋体" pitchFamily="2" charset="-122"/>
              </a:rPr>
              <a:t>注：上海地区提前一个月报备</a:t>
            </a:r>
            <a:endParaRPr lang="zh-CN" altLang="en-US"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500063" y="1285875"/>
            <a:ext cx="7772400" cy="928688"/>
          </a:xfrm>
        </p:spPr>
        <p:txBody>
          <a:bodyPr/>
          <a:lstStyle/>
          <a:p>
            <a:pPr algn="l" eaLnBrk="1" hangingPunct="1"/>
            <a:r>
              <a:rPr lang="zh-TW" altLang="en-US" sz="3200" b="1" smtClean="0"/>
              <a:t>培训会议</a:t>
            </a:r>
            <a:r>
              <a:rPr lang="zh-CN" altLang="en-US" sz="3200" b="1" smtClean="0"/>
              <a:t>规则</a:t>
            </a:r>
            <a:endParaRPr lang="zh-TW" altLang="en-US" sz="3200" b="1" smtClean="0"/>
          </a:p>
        </p:txBody>
      </p:sp>
      <p:sp>
        <p:nvSpPr>
          <p:cNvPr id="46083" name="Rectangle 4"/>
          <p:cNvSpPr>
            <a:spLocks noGrp="1" noChangeArrowheads="1"/>
          </p:cNvSpPr>
          <p:nvPr>
            <p:ph idx="1"/>
          </p:nvPr>
        </p:nvSpPr>
        <p:spPr>
          <a:xfrm>
            <a:off x="-533400" y="3200400"/>
            <a:ext cx="8686800" cy="5181600"/>
          </a:xfrm>
        </p:spPr>
        <p:txBody>
          <a:bodyPr/>
          <a:lstStyle/>
          <a:p>
            <a:pPr eaLnBrk="1" hangingPunct="1">
              <a:lnSpc>
                <a:spcPct val="120000"/>
              </a:lnSpc>
            </a:pPr>
            <a:endParaRPr lang="zh-TW" altLang="zh-CN" b="1" smtClean="0">
              <a:latin typeface="宋体" pitchFamily="2" charset="-122"/>
            </a:endParaRPr>
          </a:p>
          <a:p>
            <a:pPr lvl="2" eaLnBrk="1" hangingPunct="1">
              <a:lnSpc>
                <a:spcPct val="120000"/>
              </a:lnSpc>
              <a:buFont typeface="Arial" pitchFamily="34" charset="0"/>
              <a:buChar char="–"/>
            </a:pPr>
            <a:endParaRPr lang="zh-CN" altLang="zh-CN" sz="2600" smtClean="0">
              <a:latin typeface="宋体" pitchFamily="2" charset="-122"/>
            </a:endParaRPr>
          </a:p>
          <a:p>
            <a:pPr eaLnBrk="1" hangingPunct="1">
              <a:lnSpc>
                <a:spcPct val="120000"/>
              </a:lnSpc>
              <a:buFontTx/>
              <a:buNone/>
            </a:pPr>
            <a:endParaRPr lang="zh-TW" altLang="zh-TW" sz="3500" smtClean="0">
              <a:latin typeface="宋体" pitchFamily="2" charset="-122"/>
            </a:endParaRPr>
          </a:p>
        </p:txBody>
      </p:sp>
      <p:sp>
        <p:nvSpPr>
          <p:cNvPr id="46084" name="Text Box 5"/>
          <p:cNvSpPr txBox="1">
            <a:spLocks noChangeArrowheads="1"/>
          </p:cNvSpPr>
          <p:nvPr/>
        </p:nvSpPr>
        <p:spPr bwMode="auto">
          <a:xfrm>
            <a:off x="428625" y="2143125"/>
            <a:ext cx="8305800" cy="3711575"/>
          </a:xfrm>
          <a:prstGeom prst="rect">
            <a:avLst/>
          </a:prstGeom>
          <a:noFill/>
          <a:ln w="9525">
            <a:noFill/>
            <a:miter lim="800000"/>
            <a:headEnd/>
            <a:tailEnd/>
          </a:ln>
        </p:spPr>
        <p:txBody>
          <a:bodyPr>
            <a:spAutoFit/>
          </a:bodyPr>
          <a:lstStyle/>
          <a:p>
            <a:pPr marL="0" lvl="1">
              <a:lnSpc>
                <a:spcPct val="140000"/>
              </a:lnSpc>
              <a:buFont typeface="Wingdings" pitchFamily="2" charset="2"/>
              <a:buChar char="Ø"/>
            </a:pPr>
            <a:r>
              <a:rPr lang="zh-CN" altLang="en-US" sz="2800">
                <a:latin typeface="宋体" pitchFamily="2" charset="-122"/>
              </a:rPr>
              <a:t> </a:t>
            </a:r>
            <a:r>
              <a:rPr lang="zh-CN" altLang="en-US" sz="2800" b="1">
                <a:latin typeface="宋体" pitchFamily="2" charset="-122"/>
              </a:rPr>
              <a:t>训练教材需经过如新中国核准后方可使用，建议涉及并只能包含以下内容：</a:t>
            </a:r>
            <a:endParaRPr lang="en-US" altLang="zh-CN" sz="2800" b="1">
              <a:latin typeface="宋体" pitchFamily="2" charset="-122"/>
            </a:endParaRPr>
          </a:p>
          <a:p>
            <a:pPr marL="0" lvl="1">
              <a:lnSpc>
                <a:spcPct val="140000"/>
              </a:lnSpc>
              <a:buFontTx/>
              <a:buBlip>
                <a:blip r:embed="rId3"/>
              </a:buBlip>
            </a:pPr>
            <a:r>
              <a:rPr lang="zh-CN" altLang="en-US" sz="2800" b="1">
                <a:latin typeface="宋体" pitchFamily="2" charset="-122"/>
              </a:rPr>
              <a:t>　公司文化与背景</a:t>
            </a:r>
            <a:endParaRPr lang="en-US" altLang="zh-CN" sz="2800" b="1">
              <a:latin typeface="宋体" pitchFamily="2" charset="-122"/>
            </a:endParaRPr>
          </a:p>
          <a:p>
            <a:pPr marL="0" lvl="1">
              <a:lnSpc>
                <a:spcPct val="140000"/>
              </a:lnSpc>
              <a:buFontTx/>
              <a:buBlip>
                <a:blip r:embed="rId3"/>
              </a:buBlip>
            </a:pPr>
            <a:r>
              <a:rPr lang="zh-TW" altLang="en-US" sz="2800" b="1">
                <a:latin typeface="宋体" pitchFamily="2" charset="-122"/>
              </a:rPr>
              <a:t>  产品</a:t>
            </a:r>
            <a:r>
              <a:rPr lang="zh-CN" altLang="en-US" sz="2800" b="1">
                <a:latin typeface="宋体" pitchFamily="2" charset="-122"/>
              </a:rPr>
              <a:t>知识与特点</a:t>
            </a:r>
            <a:endParaRPr lang="en-US" altLang="zh-TW" sz="2800" b="1">
              <a:latin typeface="宋体" pitchFamily="2" charset="-122"/>
            </a:endParaRPr>
          </a:p>
          <a:p>
            <a:pPr marL="0" lvl="1">
              <a:lnSpc>
                <a:spcPct val="140000"/>
              </a:lnSpc>
              <a:buFontTx/>
              <a:buBlip>
                <a:blip r:embed="rId3"/>
              </a:buBlip>
            </a:pPr>
            <a:r>
              <a:rPr lang="zh-CN" altLang="en-US" sz="2800" b="1">
                <a:latin typeface="宋体" pitchFamily="2" charset="-122"/>
              </a:rPr>
              <a:t>　</a:t>
            </a:r>
            <a:r>
              <a:rPr lang="zh-TW" altLang="en-US" sz="2800" b="1">
                <a:latin typeface="宋体" pitchFamily="2" charset="-122"/>
              </a:rPr>
              <a:t>销售</a:t>
            </a:r>
            <a:r>
              <a:rPr lang="zh-CN" altLang="en-US" sz="2800" b="1">
                <a:latin typeface="宋体" pitchFamily="2" charset="-122"/>
              </a:rPr>
              <a:t>技巧与心态</a:t>
            </a:r>
            <a:endParaRPr lang="en-US" altLang="zh-TW" sz="2800" b="1">
              <a:latin typeface="宋体" pitchFamily="2" charset="-122"/>
            </a:endParaRPr>
          </a:p>
          <a:p>
            <a:pPr marL="0" lvl="1">
              <a:lnSpc>
                <a:spcPct val="140000"/>
              </a:lnSpc>
              <a:buFontTx/>
              <a:buBlip>
                <a:blip r:embed="rId3"/>
              </a:buBlip>
            </a:pPr>
            <a:r>
              <a:rPr lang="zh-CN" altLang="en-US" sz="2800" b="1">
                <a:latin typeface="宋体" pitchFamily="2" charset="-122"/>
              </a:rPr>
              <a:t>　公</a:t>
            </a:r>
            <a:r>
              <a:rPr lang="zh-TW" altLang="en-US" sz="2800" b="1">
                <a:latin typeface="宋体" pitchFamily="2" charset="-122"/>
              </a:rPr>
              <a:t>司政策</a:t>
            </a:r>
            <a:r>
              <a:rPr lang="zh-CN" altLang="en-US" sz="2800" b="1">
                <a:latin typeface="宋体" pitchFamily="2" charset="-122"/>
              </a:rPr>
              <a:t>与</a:t>
            </a:r>
            <a:r>
              <a:rPr lang="zh-TW" altLang="en-US" sz="2800" b="1">
                <a:latin typeface="宋体" pitchFamily="2" charset="-122"/>
              </a:rPr>
              <a:t>服务</a:t>
            </a:r>
          </a:p>
        </p:txBody>
      </p:sp>
      <p:sp>
        <p:nvSpPr>
          <p:cNvPr id="46085" name="Text Box 6"/>
          <p:cNvSpPr txBox="1">
            <a:spLocks noChangeArrowheads="1"/>
          </p:cNvSpPr>
          <p:nvPr/>
        </p:nvSpPr>
        <p:spPr bwMode="auto">
          <a:xfrm>
            <a:off x="285750" y="571500"/>
            <a:ext cx="8858250" cy="708025"/>
          </a:xfrm>
          <a:prstGeom prst="rect">
            <a:avLst/>
          </a:prstGeom>
          <a:noFill/>
          <a:ln w="9525">
            <a:noFill/>
            <a:miter lim="800000"/>
            <a:headEnd/>
            <a:tailEnd/>
          </a:ln>
        </p:spPr>
        <p:txBody>
          <a:bodyPr>
            <a:spAutoFit/>
          </a:bodyPr>
          <a:lstStyle/>
          <a:p>
            <a:pPr algn="ctr">
              <a:spcBef>
                <a:spcPct val="50000"/>
              </a:spcBef>
            </a:pPr>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500063" y="1143000"/>
            <a:ext cx="7772400" cy="1143000"/>
          </a:xfrm>
        </p:spPr>
        <p:txBody>
          <a:bodyPr/>
          <a:lstStyle/>
          <a:p>
            <a:pPr algn="l" eaLnBrk="1" hangingPunct="1"/>
            <a:r>
              <a:rPr lang="zh-TW" altLang="en-US" sz="3200" b="1" smtClean="0"/>
              <a:t>培训会议</a:t>
            </a:r>
            <a:r>
              <a:rPr lang="zh-CN" altLang="en-US" sz="3200" b="1" smtClean="0"/>
              <a:t>规则</a:t>
            </a:r>
            <a:endParaRPr lang="zh-TW" altLang="en-US" sz="3200" b="1" smtClean="0"/>
          </a:p>
        </p:txBody>
      </p:sp>
      <p:sp>
        <p:nvSpPr>
          <p:cNvPr id="47107" name="Rectangle 4"/>
          <p:cNvSpPr>
            <a:spLocks noGrp="1" noChangeArrowheads="1"/>
          </p:cNvSpPr>
          <p:nvPr>
            <p:ph idx="1"/>
          </p:nvPr>
        </p:nvSpPr>
        <p:spPr>
          <a:xfrm>
            <a:off x="-571500" y="3214688"/>
            <a:ext cx="8686800" cy="5181600"/>
          </a:xfrm>
        </p:spPr>
        <p:txBody>
          <a:bodyPr/>
          <a:lstStyle/>
          <a:p>
            <a:pPr eaLnBrk="1" hangingPunct="1">
              <a:lnSpc>
                <a:spcPct val="120000"/>
              </a:lnSpc>
            </a:pPr>
            <a:endParaRPr lang="zh-TW" altLang="zh-CN" b="1" smtClean="0">
              <a:latin typeface="宋体" pitchFamily="2" charset="-122"/>
            </a:endParaRPr>
          </a:p>
          <a:p>
            <a:pPr lvl="2" eaLnBrk="1" hangingPunct="1">
              <a:lnSpc>
                <a:spcPct val="120000"/>
              </a:lnSpc>
              <a:buFont typeface="Arial" pitchFamily="34" charset="0"/>
              <a:buChar char="–"/>
            </a:pPr>
            <a:endParaRPr lang="zh-CN" altLang="zh-CN" sz="2600" smtClean="0">
              <a:latin typeface="宋体" pitchFamily="2" charset="-122"/>
            </a:endParaRPr>
          </a:p>
          <a:p>
            <a:pPr eaLnBrk="1" hangingPunct="1">
              <a:lnSpc>
                <a:spcPct val="120000"/>
              </a:lnSpc>
              <a:buFontTx/>
              <a:buNone/>
            </a:pPr>
            <a:endParaRPr lang="zh-TW" altLang="zh-TW" sz="3500" smtClean="0">
              <a:latin typeface="宋体" pitchFamily="2" charset="-122"/>
            </a:endParaRPr>
          </a:p>
        </p:txBody>
      </p:sp>
      <p:sp>
        <p:nvSpPr>
          <p:cNvPr id="47108" name="Text Box 5"/>
          <p:cNvSpPr txBox="1">
            <a:spLocks noChangeArrowheads="1"/>
          </p:cNvSpPr>
          <p:nvPr/>
        </p:nvSpPr>
        <p:spPr bwMode="auto">
          <a:xfrm>
            <a:off x="428625" y="2071688"/>
            <a:ext cx="8305800" cy="4078287"/>
          </a:xfrm>
          <a:prstGeom prst="rect">
            <a:avLst/>
          </a:prstGeom>
          <a:noFill/>
          <a:ln w="9525">
            <a:noFill/>
            <a:miter lim="800000"/>
            <a:headEnd/>
            <a:tailEnd/>
          </a:ln>
        </p:spPr>
        <p:txBody>
          <a:bodyPr>
            <a:spAutoFit/>
          </a:bodyPr>
          <a:lstStyle/>
          <a:p>
            <a:pPr marL="0" lvl="1">
              <a:buFont typeface="Wingdings" pitchFamily="2" charset="2"/>
              <a:buChar char="Ø"/>
            </a:pPr>
            <a:r>
              <a:rPr lang="zh-CN" altLang="en-US" sz="2800">
                <a:latin typeface="宋体" pitchFamily="2" charset="-122"/>
              </a:rPr>
              <a:t> </a:t>
            </a:r>
            <a:r>
              <a:rPr lang="zh-CN" altLang="en-US" sz="2800" b="1">
                <a:latin typeface="宋体" pitchFamily="2" charset="-122"/>
              </a:rPr>
              <a:t>培训不得涉及以下内容：</a:t>
            </a:r>
            <a:endParaRPr lang="en-US" altLang="zh-CN" sz="2800" b="1">
              <a:latin typeface="宋体" pitchFamily="2" charset="-122"/>
            </a:endParaRPr>
          </a:p>
          <a:p>
            <a:pPr>
              <a:spcBef>
                <a:spcPct val="50000"/>
              </a:spcBef>
              <a:buFontTx/>
              <a:buBlip>
                <a:blip r:embed="rId3"/>
              </a:buBlip>
            </a:pPr>
            <a:r>
              <a:rPr lang="zh-CN" altLang="en-US" sz="2200" b="1">
                <a:latin typeface="宋体" pitchFamily="2" charset="-122"/>
              </a:rPr>
              <a:t> 涉及政治、宗教、迷信、传销等内容</a:t>
            </a:r>
            <a:endParaRPr lang="en-US" altLang="zh-CN" sz="2200" b="1">
              <a:latin typeface="宋体" pitchFamily="2" charset="-122"/>
            </a:endParaRPr>
          </a:p>
          <a:p>
            <a:pPr>
              <a:spcBef>
                <a:spcPct val="50000"/>
              </a:spcBef>
              <a:buFontTx/>
              <a:buBlip>
                <a:blip r:embed="rId3"/>
              </a:buBlip>
            </a:pPr>
            <a:r>
              <a:rPr lang="zh-CN" altLang="en-US" sz="2200" b="1">
                <a:latin typeface="宋体" pitchFamily="2" charset="-122"/>
              </a:rPr>
              <a:t> 用负面的语言讨论政府企业</a:t>
            </a:r>
            <a:endParaRPr lang="en-US" altLang="zh-CN" sz="2200" b="1">
              <a:latin typeface="宋体" pitchFamily="2" charset="-122"/>
            </a:endParaRPr>
          </a:p>
          <a:p>
            <a:pPr>
              <a:spcBef>
                <a:spcPct val="50000"/>
              </a:spcBef>
              <a:buFontTx/>
              <a:buBlip>
                <a:blip r:embed="rId3"/>
              </a:buBlip>
            </a:pPr>
            <a:r>
              <a:rPr lang="en-US" altLang="zh-TW" sz="2200" b="1">
                <a:latin typeface="宋体" pitchFamily="2" charset="-122"/>
              </a:rPr>
              <a:t> </a:t>
            </a:r>
            <a:r>
              <a:rPr lang="zh-TW" altLang="zh-CN" sz="2200" b="1">
                <a:latin typeface="宋体" pitchFamily="2" charset="-122"/>
              </a:rPr>
              <a:t>宣传</a:t>
            </a:r>
            <a:r>
              <a:rPr lang="zh-CN" altLang="en-US" sz="2200" b="1">
                <a:latin typeface="宋体" pitchFamily="2" charset="-122"/>
              </a:rPr>
              <a:t>不劳而获</a:t>
            </a:r>
            <a:r>
              <a:rPr lang="en-US" altLang="zh-CN" sz="2200" b="1">
                <a:latin typeface="宋体" pitchFamily="2" charset="-122"/>
              </a:rPr>
              <a:t>,</a:t>
            </a:r>
            <a:r>
              <a:rPr lang="zh-CN" altLang="en-US" sz="2200" b="1">
                <a:latin typeface="宋体" pitchFamily="2" charset="-122"/>
              </a:rPr>
              <a:t>夸大财富收入</a:t>
            </a:r>
            <a:endParaRPr lang="en-US" altLang="zh-CN" sz="2200" b="1">
              <a:latin typeface="宋体" pitchFamily="2" charset="-122"/>
            </a:endParaRPr>
          </a:p>
          <a:p>
            <a:pPr>
              <a:spcBef>
                <a:spcPct val="50000"/>
              </a:spcBef>
              <a:buFontTx/>
              <a:buBlip>
                <a:blip r:embed="rId3"/>
              </a:buBlip>
            </a:pPr>
            <a:r>
              <a:rPr lang="zh-CN" altLang="en-US" sz="2200" b="1">
                <a:latin typeface="宋体" pitchFamily="2" charset="-122"/>
              </a:rPr>
              <a:t> 讨论中国大陆以外市场的奖励计划</a:t>
            </a:r>
            <a:endParaRPr lang="en-US" altLang="zh-CN" sz="2200" b="1">
              <a:latin typeface="宋体" pitchFamily="2" charset="-122"/>
            </a:endParaRPr>
          </a:p>
          <a:p>
            <a:pPr>
              <a:spcBef>
                <a:spcPct val="50000"/>
              </a:spcBef>
              <a:buFontTx/>
              <a:buBlip>
                <a:blip r:embed="rId3"/>
              </a:buBlip>
            </a:pPr>
            <a:r>
              <a:rPr lang="zh-CN" altLang="en-US" sz="2200" b="1">
                <a:latin typeface="宋体" pitchFamily="2" charset="-122"/>
              </a:rPr>
              <a:t> 使用不恰当的语言讲解或讨论中国薪酬制度</a:t>
            </a:r>
            <a:endParaRPr lang="en-US" altLang="zh-CN" sz="2200" b="1">
              <a:latin typeface="宋体" pitchFamily="2" charset="-122"/>
            </a:endParaRPr>
          </a:p>
          <a:p>
            <a:pPr>
              <a:spcBef>
                <a:spcPct val="50000"/>
              </a:spcBef>
              <a:buFontTx/>
              <a:buBlip>
                <a:blip r:embed="rId3"/>
              </a:buBlip>
            </a:pPr>
            <a:r>
              <a:rPr lang="zh-CN" altLang="en-US" sz="2200" b="1">
                <a:latin typeface="宋体" pitchFamily="2" charset="-122"/>
              </a:rPr>
              <a:t> 介绍中国大陆尚未上市销售的产品，或过分夸大产品功效</a:t>
            </a:r>
            <a:endParaRPr lang="en-US" altLang="zh-CN" sz="2200" b="1">
              <a:latin typeface="宋体" pitchFamily="2" charset="-122"/>
            </a:endParaRPr>
          </a:p>
          <a:p>
            <a:pPr>
              <a:spcBef>
                <a:spcPct val="50000"/>
              </a:spcBef>
              <a:buFontTx/>
              <a:buBlip>
                <a:blip r:embed="rId3"/>
              </a:buBlip>
            </a:pPr>
            <a:r>
              <a:rPr lang="zh-TW" altLang="en-US" sz="2200" b="1">
                <a:latin typeface="宋体" pitchFamily="2" charset="-122"/>
              </a:rPr>
              <a:t> 讨论直销商组织</a:t>
            </a:r>
            <a:r>
              <a:rPr lang="zh-CN" altLang="en-US" sz="2200" b="1">
                <a:latin typeface="宋体" pitchFamily="2" charset="-122"/>
              </a:rPr>
              <a:t>结构</a:t>
            </a:r>
            <a:endParaRPr lang="zh-TW" altLang="zh-TW" sz="2200" b="1">
              <a:latin typeface="宋体" pitchFamily="2" charset="-122"/>
            </a:endParaRPr>
          </a:p>
        </p:txBody>
      </p:sp>
      <p:sp>
        <p:nvSpPr>
          <p:cNvPr id="47109" name="Text Box 6"/>
          <p:cNvSpPr txBox="1">
            <a:spLocks noChangeArrowheads="1"/>
          </p:cNvSpPr>
          <p:nvPr/>
        </p:nvSpPr>
        <p:spPr bwMode="auto">
          <a:xfrm>
            <a:off x="214313" y="571500"/>
            <a:ext cx="8786812" cy="708025"/>
          </a:xfrm>
          <a:prstGeom prst="rect">
            <a:avLst/>
          </a:prstGeom>
          <a:noFill/>
          <a:ln w="9525">
            <a:noFill/>
            <a:miter lim="800000"/>
            <a:headEnd/>
            <a:tailEnd/>
          </a:ln>
        </p:spPr>
        <p:txBody>
          <a:bodyPr>
            <a:spAutoFit/>
          </a:bodyPr>
          <a:lstStyle/>
          <a:p>
            <a:pPr algn="ctr">
              <a:spcBef>
                <a:spcPct val="50000"/>
              </a:spcBef>
            </a:pPr>
            <a:r>
              <a:rPr lang="en-US" altLang="zh-CN" sz="4000" b="1">
                <a:ea typeface="黑体" pitchFamily="2" charset="-122"/>
                <a:cs typeface="Arial" pitchFamily="34" charset="0"/>
              </a:rPr>
              <a:t>NU SKIN</a:t>
            </a:r>
            <a:r>
              <a:rPr lang="zh-CN" altLang="en-US" sz="4000" b="1">
                <a:latin typeface="黑体" pitchFamily="2" charset="-122"/>
                <a:ea typeface="黑体" pitchFamily="2" charset="-122"/>
                <a:cs typeface="Arial" pitchFamily="34" charset="0"/>
              </a:rPr>
              <a:t>培训讲师在中国市场的职责</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85725" y="-142875"/>
            <a:ext cx="1708150" cy="1920875"/>
          </a:xfrm>
          <a:prstGeom prst="rect">
            <a:avLst/>
          </a:prstGeom>
          <a:noFill/>
          <a:ln w="9525">
            <a:noFill/>
            <a:miter lim="800000"/>
            <a:headEnd/>
            <a:tailEnd/>
          </a:ln>
        </p:spPr>
        <p:txBody>
          <a:bodyPr wrap="none">
            <a:spAutoFit/>
          </a:bodyPr>
          <a:lstStyle/>
          <a:p>
            <a:r>
              <a:rPr lang="en-US" altLang="zh-CN" sz="12000" b="1">
                <a:solidFill>
                  <a:srgbClr val="FA3000"/>
                </a:solidFill>
                <a:ea typeface="华文行楷" pitchFamily="2" charset="-122"/>
              </a:rPr>
              <a:t>√</a:t>
            </a:r>
          </a:p>
        </p:txBody>
      </p:sp>
      <p:sp>
        <p:nvSpPr>
          <p:cNvPr id="48131" name="Rectangle 3"/>
          <p:cNvSpPr>
            <a:spLocks noGrp="1" noChangeArrowheads="1"/>
          </p:cNvSpPr>
          <p:nvPr>
            <p:ph type="ctrTitle"/>
          </p:nvPr>
        </p:nvSpPr>
        <p:spPr>
          <a:xfrm>
            <a:off x="714375" y="357188"/>
            <a:ext cx="7772400" cy="1143000"/>
          </a:xfrm>
        </p:spPr>
        <p:txBody>
          <a:bodyPr/>
          <a:lstStyle/>
          <a:p>
            <a:pPr eaLnBrk="1" hangingPunct="1"/>
            <a:r>
              <a:rPr lang="zh-CN" altLang="en-US" sz="4000" b="1" smtClean="0">
                <a:latin typeface="宋体" pitchFamily="2" charset="-122"/>
              </a:rPr>
              <a:t>直销法规学习</a:t>
            </a:r>
            <a:endParaRPr lang="zh-TW" altLang="en-US" sz="4000" b="1" smtClean="0">
              <a:latin typeface="宋体" pitchFamily="2" charset="-122"/>
            </a:endParaRPr>
          </a:p>
        </p:txBody>
      </p:sp>
      <p:sp>
        <p:nvSpPr>
          <p:cNvPr id="48132" name="Text Box 4"/>
          <p:cNvSpPr txBox="1">
            <a:spLocks noChangeArrowheads="1"/>
          </p:cNvSpPr>
          <p:nvPr/>
        </p:nvSpPr>
        <p:spPr bwMode="auto">
          <a:xfrm>
            <a:off x="2133600" y="3810000"/>
            <a:ext cx="4800600" cy="457200"/>
          </a:xfrm>
          <a:prstGeom prst="rect">
            <a:avLst/>
          </a:prstGeom>
          <a:noFill/>
          <a:ln w="9525">
            <a:noFill/>
            <a:miter lim="800000"/>
            <a:headEnd/>
            <a:tailEnd/>
          </a:ln>
        </p:spPr>
        <p:txBody>
          <a:bodyPr>
            <a:spAutoFit/>
          </a:bodyPr>
          <a:lstStyle/>
          <a:p>
            <a:pPr>
              <a:spcBef>
                <a:spcPct val="50000"/>
              </a:spcBef>
            </a:pPr>
            <a:endParaRPr lang="zh-CN" altLang="en-US"/>
          </a:p>
        </p:txBody>
      </p:sp>
      <p:sp>
        <p:nvSpPr>
          <p:cNvPr id="48133" name="Text Box 5"/>
          <p:cNvSpPr txBox="1">
            <a:spLocks noChangeArrowheads="1"/>
          </p:cNvSpPr>
          <p:nvPr/>
        </p:nvSpPr>
        <p:spPr bwMode="auto">
          <a:xfrm>
            <a:off x="500063" y="1571625"/>
            <a:ext cx="8077200" cy="5032375"/>
          </a:xfrm>
          <a:prstGeom prst="rect">
            <a:avLst/>
          </a:prstGeom>
          <a:noFill/>
          <a:ln w="9525">
            <a:noFill/>
            <a:miter lim="800000"/>
            <a:headEnd/>
            <a:tailEnd/>
          </a:ln>
        </p:spPr>
        <p:txBody>
          <a:bodyPr>
            <a:spAutoFit/>
          </a:bodyPr>
          <a:lstStyle/>
          <a:p>
            <a:pPr>
              <a:spcBef>
                <a:spcPct val="50000"/>
              </a:spcBef>
              <a:buFont typeface="Wingdings" pitchFamily="2" charset="2"/>
              <a:buChar char="u"/>
            </a:pPr>
            <a:r>
              <a:rPr lang="zh-CN" altLang="en-US" b="1"/>
              <a:t>直销企业及直销员从事直销活动</a:t>
            </a:r>
            <a:r>
              <a:rPr lang="en-US" altLang="zh-CN" b="1"/>
              <a:t>, </a:t>
            </a:r>
            <a:r>
              <a:rPr lang="zh-CN" altLang="en-US" b="1"/>
              <a:t>必须在相应的省份、自治区、 直辖市设立直销业务的分支机构及服务网点，企业必须在获得批准的地区展开直销业务；</a:t>
            </a:r>
          </a:p>
          <a:p>
            <a:pPr>
              <a:spcBef>
                <a:spcPct val="50000"/>
              </a:spcBef>
              <a:buFont typeface="Wingdings" pitchFamily="2" charset="2"/>
              <a:buChar char="u"/>
            </a:pPr>
            <a:r>
              <a:rPr lang="zh-CN" altLang="en-US" b="1"/>
              <a:t>获得批准的直销企业被允许直销的产品仅限于化妆品、保健食品、保洁用品、保健器材和小型橱具</a:t>
            </a:r>
            <a:r>
              <a:rPr lang="en-US" altLang="zh-CN" b="1"/>
              <a:t>5</a:t>
            </a:r>
            <a:r>
              <a:rPr lang="zh-CN" altLang="en-US" b="1"/>
              <a:t>项；</a:t>
            </a:r>
          </a:p>
          <a:p>
            <a:pPr>
              <a:spcBef>
                <a:spcPct val="50000"/>
              </a:spcBef>
              <a:buFont typeface="Wingdings" pitchFamily="2" charset="2"/>
              <a:buChar char="u"/>
            </a:pPr>
            <a:r>
              <a:rPr lang="zh-CN" altLang="en-US" b="1"/>
              <a:t>直销企业支付给直销员的报酬只能按照其本人直接向消费者销售产品的收入计算，报酬总额不得超过直销员本人直接销售产品收入的</a:t>
            </a:r>
            <a:r>
              <a:rPr lang="en-US" altLang="zh-CN" b="1"/>
              <a:t>30%</a:t>
            </a:r>
            <a:r>
              <a:rPr lang="zh-CN" altLang="en-US" b="1"/>
              <a:t>，禁止团队计酬。</a:t>
            </a:r>
            <a:endParaRPr lang="en-US" altLang="zh-CN" b="1"/>
          </a:p>
          <a:p>
            <a:pPr>
              <a:spcBef>
                <a:spcPct val="50000"/>
              </a:spcBef>
              <a:buFont typeface="Wingdings" pitchFamily="2" charset="2"/>
              <a:buChar char="u"/>
            </a:pPr>
            <a:r>
              <a:rPr lang="zh-CN" altLang="en-US" b="1"/>
              <a:t>下列人员不得招募为直销员：</a:t>
            </a:r>
            <a:endParaRPr lang="en-US" altLang="zh-CN" b="1"/>
          </a:p>
          <a:p>
            <a:pPr>
              <a:spcBef>
                <a:spcPct val="50000"/>
              </a:spcBef>
            </a:pPr>
            <a:r>
              <a:rPr lang="zh-CN" altLang="en-US" b="1"/>
              <a:t>        </a:t>
            </a:r>
            <a:r>
              <a:rPr lang="en-US" altLang="zh-CN" b="1"/>
              <a:t>- </a:t>
            </a:r>
            <a:r>
              <a:rPr lang="zh-CN" altLang="en-US" b="1"/>
              <a:t>未满</a:t>
            </a:r>
            <a:r>
              <a:rPr lang="en-US" altLang="zh-CN" b="1"/>
              <a:t>18</a:t>
            </a:r>
            <a:r>
              <a:rPr lang="zh-CN" altLang="en-US" b="1"/>
              <a:t>周岁的人员； </a:t>
            </a:r>
            <a:br>
              <a:rPr lang="zh-CN" altLang="en-US" b="1"/>
            </a:br>
            <a:r>
              <a:rPr lang="zh-CN" altLang="en-US" b="1"/>
              <a:t>　　 </a:t>
            </a:r>
            <a:r>
              <a:rPr lang="en-US" altLang="zh-CN" b="1"/>
              <a:t>- </a:t>
            </a:r>
            <a:r>
              <a:rPr lang="zh-CN" altLang="en-US" b="1"/>
              <a:t>无民事行为能力或者限制民事行为能力的人员； </a:t>
            </a:r>
            <a:br>
              <a:rPr lang="zh-CN" altLang="en-US" b="1"/>
            </a:br>
            <a:r>
              <a:rPr lang="zh-CN" altLang="en-US" b="1"/>
              <a:t>　　 </a:t>
            </a:r>
            <a:r>
              <a:rPr lang="en-US" altLang="zh-CN" b="1"/>
              <a:t>- </a:t>
            </a:r>
            <a:r>
              <a:rPr lang="zh-CN" altLang="en-US" b="1"/>
              <a:t>全日制在校学生； </a:t>
            </a:r>
            <a:br>
              <a:rPr lang="zh-CN" altLang="en-US" b="1"/>
            </a:br>
            <a:r>
              <a:rPr lang="zh-CN" altLang="en-US" b="1"/>
              <a:t>　　 </a:t>
            </a:r>
            <a:r>
              <a:rPr lang="en-US" altLang="zh-CN" b="1"/>
              <a:t>- </a:t>
            </a:r>
            <a:r>
              <a:rPr lang="zh-CN" altLang="en-US" b="1"/>
              <a:t>教师、医务人员、公务员和现役军人； </a:t>
            </a:r>
            <a:br>
              <a:rPr lang="zh-CN" altLang="en-US" b="1"/>
            </a:br>
            <a:r>
              <a:rPr lang="zh-CN" altLang="en-US" b="1"/>
              <a:t>　　 </a:t>
            </a:r>
            <a:r>
              <a:rPr lang="en-US" altLang="zh-CN" b="1"/>
              <a:t>- </a:t>
            </a:r>
            <a:r>
              <a:rPr lang="zh-CN" altLang="en-US" b="1"/>
              <a:t>直销企业的正式员工； </a:t>
            </a:r>
            <a:br>
              <a:rPr lang="zh-CN" altLang="en-US" b="1"/>
            </a:br>
            <a:r>
              <a:rPr lang="zh-CN" altLang="en-US" b="1"/>
              <a:t>　　 </a:t>
            </a:r>
            <a:r>
              <a:rPr lang="en-US" altLang="zh-CN" b="1"/>
              <a:t>- </a:t>
            </a:r>
            <a:r>
              <a:rPr lang="zh-CN" altLang="en-US" b="1"/>
              <a:t>境外人员； </a:t>
            </a:r>
            <a:br>
              <a:rPr lang="zh-CN" altLang="en-US" b="1"/>
            </a:br>
            <a:r>
              <a:rPr lang="zh-CN" altLang="en-US" b="1"/>
              <a:t>　　 </a:t>
            </a:r>
            <a:r>
              <a:rPr lang="en-US" altLang="zh-CN" b="1"/>
              <a:t>- </a:t>
            </a:r>
            <a:r>
              <a:rPr lang="zh-CN" altLang="en-US" b="1"/>
              <a:t>法律、行政法规规定不得从事兼职的人员</a:t>
            </a:r>
          </a:p>
          <a:p>
            <a:pPr>
              <a:spcBef>
                <a:spcPct val="50000"/>
              </a:spcBef>
              <a:buFontTx/>
              <a:buChar char="•"/>
            </a:pPr>
            <a:endParaRPr lang="zh-CN" altLang="en-US" sz="2200"/>
          </a:p>
        </p:txBody>
      </p:sp>
      <p:grpSp>
        <p:nvGrpSpPr>
          <p:cNvPr id="48134" name="组合 4"/>
          <p:cNvGrpSpPr>
            <a:grpSpLocks/>
          </p:cNvGrpSpPr>
          <p:nvPr/>
        </p:nvGrpSpPr>
        <p:grpSpPr bwMode="auto">
          <a:xfrm>
            <a:off x="-179388" y="79375"/>
            <a:ext cx="2016126" cy="1363663"/>
            <a:chOff x="-179388" y="79375"/>
            <a:chExt cx="2016126" cy="1363663"/>
          </a:xfrm>
        </p:grpSpPr>
        <p:sp>
          <p:nvSpPr>
            <p:cNvPr id="6" name="Text Box 2"/>
            <p:cNvSpPr txBox="1">
              <a:spLocks noChangeArrowheads="1"/>
            </p:cNvSpPr>
            <p:nvPr/>
          </p:nvSpPr>
          <p:spPr bwMode="auto">
            <a:xfrm>
              <a:off x="-179388" y="79375"/>
              <a:ext cx="2016126" cy="768350"/>
            </a:xfrm>
            <a:prstGeom prst="rect">
              <a:avLst/>
            </a:prstGeom>
            <a:noFill/>
            <a:ln w="9525">
              <a:noFill/>
              <a:miter lim="800000"/>
              <a:headEnd/>
              <a:tailEnd/>
            </a:ln>
            <a:effectLst/>
          </p:spPr>
          <p:txBody>
            <a:bodyPr>
              <a:spAutoFit/>
            </a:bodyPr>
            <a:lstStyle/>
            <a:p>
              <a:pPr algn="ctr">
                <a:spcBef>
                  <a:spcPct val="50000"/>
                </a:spcBef>
                <a:defRPr/>
              </a:pPr>
              <a:r>
                <a:rPr lang="zh-CN" altLang="en-US" sz="4400" b="1" dirty="0">
                  <a:solidFill>
                    <a:srgbClr val="333399"/>
                  </a:solidFill>
                  <a:effectLst>
                    <a:outerShdw blurRad="38100" dist="38100" dir="2700000" algn="tl">
                      <a:srgbClr val="C0C0C0"/>
                    </a:outerShdw>
                  </a:effectLst>
                  <a:latin typeface="Arial" charset="0"/>
                  <a:ea typeface="华文中宋" pitchFamily="2" charset="-122"/>
                </a:rPr>
                <a:t>直销</a:t>
              </a:r>
            </a:p>
          </p:txBody>
        </p:sp>
        <p:sp>
          <p:nvSpPr>
            <p:cNvPr id="7" name="Rectangle 4"/>
            <p:cNvSpPr>
              <a:spLocks noChangeArrowheads="1"/>
            </p:cNvSpPr>
            <p:nvPr/>
          </p:nvSpPr>
          <p:spPr bwMode="auto">
            <a:xfrm>
              <a:off x="187325" y="673100"/>
              <a:ext cx="1314450" cy="769938"/>
            </a:xfrm>
            <a:prstGeom prst="rect">
              <a:avLst/>
            </a:prstGeom>
            <a:noFill/>
            <a:ln w="9525">
              <a:noFill/>
              <a:miter lim="800000"/>
              <a:headEnd/>
              <a:tailEnd/>
            </a:ln>
            <a:effectLst/>
          </p:spPr>
          <p:txBody>
            <a:bodyPr wrap="none">
              <a:spAutoFit/>
            </a:bodyPr>
            <a:lstStyle/>
            <a:p>
              <a:pPr>
                <a:spcBef>
                  <a:spcPct val="50000"/>
                </a:spcBef>
                <a:defRPr/>
              </a:pPr>
              <a:r>
                <a:rPr lang="zh-CN" altLang="en-US" sz="4400" b="1" dirty="0">
                  <a:solidFill>
                    <a:srgbClr val="333399"/>
                  </a:solidFill>
                  <a:effectLst>
                    <a:outerShdw blurRad="38100" dist="38100" dir="2700000" algn="tl">
                      <a:srgbClr val="C0C0C0"/>
                    </a:outerShdw>
                  </a:effectLst>
                  <a:latin typeface="Arial" charset="0"/>
                  <a:ea typeface="华文中宋" pitchFamily="2" charset="-122"/>
                </a:rPr>
                <a:t>经营</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0"/>
          <p:cNvSpPr txBox="1">
            <a:spLocks noChangeArrowheads="1"/>
          </p:cNvSpPr>
          <p:nvPr/>
        </p:nvSpPr>
        <p:spPr bwMode="auto">
          <a:xfrm>
            <a:off x="428625" y="500063"/>
            <a:ext cx="3643313" cy="523875"/>
          </a:xfrm>
          <a:prstGeom prst="rect">
            <a:avLst/>
          </a:prstGeom>
          <a:noFill/>
          <a:ln w="9525">
            <a:noFill/>
            <a:miter lim="800000"/>
            <a:headEnd/>
            <a:tailEnd/>
          </a:ln>
        </p:spPr>
        <p:txBody>
          <a:bodyPr>
            <a:spAutoFit/>
          </a:bodyPr>
          <a:lstStyle/>
          <a:p>
            <a:pPr algn="ctr"/>
            <a:r>
              <a:rPr lang="zh-CN" altLang="en-US" sz="2800" b="1">
                <a:solidFill>
                  <a:srgbClr val="7030A0"/>
                </a:solidFill>
              </a:rPr>
              <a:t>外部网站参考资料：</a:t>
            </a:r>
          </a:p>
        </p:txBody>
      </p:sp>
      <p:grpSp>
        <p:nvGrpSpPr>
          <p:cNvPr id="49155" name="组合 18"/>
          <p:cNvGrpSpPr>
            <a:grpSpLocks/>
          </p:cNvGrpSpPr>
          <p:nvPr/>
        </p:nvGrpSpPr>
        <p:grpSpPr bwMode="auto">
          <a:xfrm>
            <a:off x="1357313" y="1285875"/>
            <a:ext cx="5429250" cy="4495800"/>
            <a:chOff x="1357290" y="1071546"/>
            <a:chExt cx="5429256" cy="4495283"/>
          </a:xfrm>
        </p:grpSpPr>
        <p:pic>
          <p:nvPicPr>
            <p:cNvPr id="49159" name="Picture 9" descr="top"/>
            <p:cNvPicPr>
              <a:picLocks noChangeAspect="1" noChangeArrowheads="1"/>
            </p:cNvPicPr>
            <p:nvPr/>
          </p:nvPicPr>
          <p:blipFill>
            <a:blip r:embed="rId3" cstate="print"/>
            <a:srcRect/>
            <a:stretch>
              <a:fillRect/>
            </a:stretch>
          </p:blipFill>
          <p:spPr bwMode="auto">
            <a:xfrm>
              <a:off x="1428728" y="1071546"/>
              <a:ext cx="4790106" cy="714380"/>
            </a:xfrm>
            <a:prstGeom prst="rect">
              <a:avLst/>
            </a:prstGeom>
            <a:noFill/>
            <a:ln w="9525">
              <a:noFill/>
              <a:miter lim="800000"/>
              <a:headEnd/>
              <a:tailEnd/>
            </a:ln>
          </p:spPr>
        </p:pic>
        <p:sp>
          <p:nvSpPr>
            <p:cNvPr id="49160" name="TextBox 13"/>
            <p:cNvSpPr txBox="1">
              <a:spLocks noChangeArrowheads="1"/>
            </p:cNvSpPr>
            <p:nvPr/>
          </p:nvSpPr>
          <p:spPr bwMode="auto">
            <a:xfrm>
              <a:off x="1500166" y="1857364"/>
              <a:ext cx="4429124" cy="646368"/>
            </a:xfrm>
            <a:prstGeom prst="rect">
              <a:avLst/>
            </a:prstGeom>
            <a:noFill/>
            <a:ln w="9525">
              <a:noFill/>
              <a:miter lim="800000"/>
              <a:headEnd/>
              <a:tailEnd/>
            </a:ln>
          </p:spPr>
          <p:txBody>
            <a:bodyPr>
              <a:spAutoFit/>
            </a:bodyPr>
            <a:lstStyle/>
            <a:p>
              <a:r>
                <a:rPr lang="en-US" altLang="zh-CN">
                  <a:hlinkClick r:id="rId4"/>
                </a:rPr>
                <a:t>http://zxgl.mofcom.gov.cn/zxnet/index.jsp</a:t>
              </a:r>
              <a:endParaRPr lang="en-US" altLang="zh-CN"/>
            </a:p>
            <a:p>
              <a:endParaRPr lang="zh-CN" altLang="en-US"/>
            </a:p>
          </p:txBody>
        </p:sp>
        <p:sp>
          <p:nvSpPr>
            <p:cNvPr id="49161" name="TextBox 14"/>
            <p:cNvSpPr txBox="1">
              <a:spLocks noChangeArrowheads="1"/>
            </p:cNvSpPr>
            <p:nvPr/>
          </p:nvSpPr>
          <p:spPr bwMode="auto">
            <a:xfrm>
              <a:off x="1357290" y="2500306"/>
              <a:ext cx="3286148" cy="523220"/>
            </a:xfrm>
            <a:prstGeom prst="rect">
              <a:avLst/>
            </a:prstGeom>
            <a:noFill/>
            <a:ln w="9525">
              <a:noFill/>
              <a:miter lim="800000"/>
              <a:headEnd/>
              <a:tailEnd/>
            </a:ln>
          </p:spPr>
          <p:txBody>
            <a:bodyPr>
              <a:spAutoFit/>
            </a:bodyPr>
            <a:lstStyle/>
            <a:p>
              <a:r>
                <a:rPr lang="zh-CN" altLang="en-US" sz="2800" b="1">
                  <a:solidFill>
                    <a:srgbClr val="3333FF"/>
                  </a:solidFill>
                </a:rPr>
                <a:t>直销管理条例</a:t>
              </a:r>
            </a:p>
          </p:txBody>
        </p:sp>
        <p:sp>
          <p:nvSpPr>
            <p:cNvPr id="49162" name="TextBox 15"/>
            <p:cNvSpPr txBox="1">
              <a:spLocks noChangeArrowheads="1"/>
            </p:cNvSpPr>
            <p:nvPr/>
          </p:nvSpPr>
          <p:spPr bwMode="auto">
            <a:xfrm>
              <a:off x="1428728" y="3071810"/>
              <a:ext cx="5286412" cy="923383"/>
            </a:xfrm>
            <a:prstGeom prst="rect">
              <a:avLst/>
            </a:prstGeom>
            <a:noFill/>
            <a:ln w="9525">
              <a:noFill/>
              <a:miter lim="800000"/>
              <a:headEnd/>
              <a:tailEnd/>
            </a:ln>
          </p:spPr>
          <p:txBody>
            <a:bodyPr>
              <a:spAutoFit/>
            </a:bodyPr>
            <a:lstStyle/>
            <a:p>
              <a:r>
                <a:rPr lang="en-US" altLang="zh-CN">
                  <a:solidFill>
                    <a:srgbClr val="3333FF"/>
                  </a:solidFill>
                  <a:hlinkClick r:id="rId5"/>
                </a:rPr>
                <a:t>http://zxgl.mofcom.gov.cn/zxnet/site/info/Article.jsp?a_no=50&amp;col_no=1&amp;dir=200511</a:t>
              </a:r>
              <a:endParaRPr lang="en-US" altLang="zh-CN">
                <a:solidFill>
                  <a:srgbClr val="3333FF"/>
                </a:solidFill>
              </a:endParaRPr>
            </a:p>
            <a:p>
              <a:endParaRPr lang="zh-CN" altLang="en-US">
                <a:solidFill>
                  <a:srgbClr val="3333FF"/>
                </a:solidFill>
              </a:endParaRPr>
            </a:p>
          </p:txBody>
        </p:sp>
        <p:sp>
          <p:nvSpPr>
            <p:cNvPr id="49163" name="TextBox 16"/>
            <p:cNvSpPr txBox="1">
              <a:spLocks noChangeArrowheads="1"/>
            </p:cNvSpPr>
            <p:nvPr/>
          </p:nvSpPr>
          <p:spPr bwMode="auto">
            <a:xfrm>
              <a:off x="1357290" y="4000504"/>
              <a:ext cx="2928958" cy="523220"/>
            </a:xfrm>
            <a:prstGeom prst="rect">
              <a:avLst/>
            </a:prstGeom>
            <a:noFill/>
            <a:ln w="9525">
              <a:noFill/>
              <a:miter lim="800000"/>
              <a:headEnd/>
              <a:tailEnd/>
            </a:ln>
          </p:spPr>
          <p:txBody>
            <a:bodyPr>
              <a:spAutoFit/>
            </a:bodyPr>
            <a:lstStyle/>
            <a:p>
              <a:r>
                <a:rPr lang="zh-CN" altLang="en-US" sz="2800" b="1">
                  <a:solidFill>
                    <a:srgbClr val="FF0000"/>
                  </a:solidFill>
                </a:rPr>
                <a:t>禁止传销条例</a:t>
              </a:r>
            </a:p>
          </p:txBody>
        </p:sp>
        <p:sp>
          <p:nvSpPr>
            <p:cNvPr id="49164" name="TextBox 17"/>
            <p:cNvSpPr txBox="1">
              <a:spLocks noChangeArrowheads="1"/>
            </p:cNvSpPr>
            <p:nvPr/>
          </p:nvSpPr>
          <p:spPr bwMode="auto">
            <a:xfrm>
              <a:off x="1428728" y="4643446"/>
              <a:ext cx="5357818" cy="923383"/>
            </a:xfrm>
            <a:prstGeom prst="rect">
              <a:avLst/>
            </a:prstGeom>
            <a:noFill/>
            <a:ln w="9525">
              <a:noFill/>
              <a:miter lim="800000"/>
              <a:headEnd/>
              <a:tailEnd/>
            </a:ln>
          </p:spPr>
          <p:txBody>
            <a:bodyPr>
              <a:spAutoFit/>
            </a:bodyPr>
            <a:lstStyle/>
            <a:p>
              <a:r>
                <a:rPr lang="en-US" altLang="zh-CN">
                  <a:hlinkClick r:id="rId6"/>
                </a:rPr>
                <a:t>http://zxgl.mofcom.gov.cn/zxnet/site/info/Article.jsp?a_no=51&amp;col_no=1&amp;dir=200511</a:t>
              </a:r>
              <a:endParaRPr lang="en-US" altLang="zh-CN"/>
            </a:p>
            <a:p>
              <a:endParaRPr lang="zh-CN" altLang="en-US"/>
            </a:p>
          </p:txBody>
        </p:sp>
      </p:grpSp>
      <p:sp>
        <p:nvSpPr>
          <p:cNvPr id="49156" name="TextBox 10"/>
          <p:cNvSpPr txBox="1">
            <a:spLocks noChangeArrowheads="1"/>
          </p:cNvSpPr>
          <p:nvPr/>
        </p:nvSpPr>
        <p:spPr bwMode="auto">
          <a:xfrm>
            <a:off x="642938" y="1357313"/>
            <a:ext cx="500062" cy="646112"/>
          </a:xfrm>
          <a:prstGeom prst="rect">
            <a:avLst/>
          </a:prstGeom>
          <a:noFill/>
          <a:ln w="9525">
            <a:noFill/>
            <a:miter lim="800000"/>
            <a:headEnd/>
            <a:tailEnd/>
          </a:ln>
        </p:spPr>
        <p:txBody>
          <a:bodyPr>
            <a:spAutoFit/>
          </a:bodyPr>
          <a:lstStyle/>
          <a:p>
            <a:r>
              <a:rPr lang="zh-CN" altLang="en-US" sz="3600" b="1">
                <a:latin typeface="宋体" pitchFamily="2" charset="-122"/>
              </a:rPr>
              <a:t>√</a:t>
            </a:r>
            <a:endParaRPr lang="zh-CN" altLang="en-US" sz="3600" b="1"/>
          </a:p>
        </p:txBody>
      </p:sp>
      <p:sp>
        <p:nvSpPr>
          <p:cNvPr id="49157" name="TextBox 11"/>
          <p:cNvSpPr txBox="1">
            <a:spLocks noChangeArrowheads="1"/>
          </p:cNvSpPr>
          <p:nvPr/>
        </p:nvSpPr>
        <p:spPr bwMode="auto">
          <a:xfrm>
            <a:off x="642938" y="2714625"/>
            <a:ext cx="500062" cy="646113"/>
          </a:xfrm>
          <a:prstGeom prst="rect">
            <a:avLst/>
          </a:prstGeom>
          <a:noFill/>
          <a:ln w="9525">
            <a:noFill/>
            <a:miter lim="800000"/>
            <a:headEnd/>
            <a:tailEnd/>
          </a:ln>
        </p:spPr>
        <p:txBody>
          <a:bodyPr>
            <a:spAutoFit/>
          </a:bodyPr>
          <a:lstStyle/>
          <a:p>
            <a:r>
              <a:rPr lang="zh-CN" altLang="en-US" sz="3600" b="1">
                <a:latin typeface="宋体" pitchFamily="2" charset="-122"/>
              </a:rPr>
              <a:t>√</a:t>
            </a:r>
            <a:endParaRPr lang="zh-CN" altLang="en-US" sz="3600" b="1"/>
          </a:p>
        </p:txBody>
      </p:sp>
      <p:sp>
        <p:nvSpPr>
          <p:cNvPr id="49158" name="TextBox 12"/>
          <p:cNvSpPr txBox="1">
            <a:spLocks noChangeArrowheads="1"/>
          </p:cNvSpPr>
          <p:nvPr/>
        </p:nvSpPr>
        <p:spPr bwMode="auto">
          <a:xfrm>
            <a:off x="714375" y="4214813"/>
            <a:ext cx="500063" cy="646112"/>
          </a:xfrm>
          <a:prstGeom prst="rect">
            <a:avLst/>
          </a:prstGeom>
          <a:noFill/>
          <a:ln w="9525">
            <a:noFill/>
            <a:miter lim="800000"/>
            <a:headEnd/>
            <a:tailEnd/>
          </a:ln>
        </p:spPr>
        <p:txBody>
          <a:bodyPr>
            <a:spAutoFit/>
          </a:bodyPr>
          <a:lstStyle/>
          <a:p>
            <a:r>
              <a:rPr lang="zh-CN" altLang="en-US" sz="3600" b="1">
                <a:latin typeface="宋体" pitchFamily="2" charset="-122"/>
              </a:rPr>
              <a:t>√</a:t>
            </a:r>
            <a:endParaRPr lang="zh-CN" altLang="en-US" sz="3600" b="1"/>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357188" y="428625"/>
            <a:ext cx="8215312" cy="2979738"/>
          </a:xfrm>
          <a:prstGeom prst="rect">
            <a:avLst/>
          </a:prstGeom>
          <a:noFill/>
          <a:ln w="9525">
            <a:noFill/>
            <a:miter lim="800000"/>
            <a:headEnd/>
            <a:tailEnd/>
          </a:ln>
        </p:spPr>
        <p:txBody>
          <a:bodyPr>
            <a:spAutoFit/>
          </a:bodyPr>
          <a:lstStyle/>
          <a:p>
            <a:pPr>
              <a:lnSpc>
                <a:spcPct val="140000"/>
              </a:lnSpc>
              <a:defRPr/>
            </a:pPr>
            <a:r>
              <a:rPr lang="zh-CN" altLang="en-US" sz="3200" b="1" dirty="0"/>
              <a:t>如您有任何关于</a:t>
            </a:r>
            <a:r>
              <a:rPr lang="en-US" altLang="zh-CN" sz="3200" b="1" dirty="0">
                <a:latin typeface="+mn-lt"/>
                <a:ea typeface="黑体" pitchFamily="2" charset="-122"/>
                <a:cs typeface="Arial" pitchFamily="34" charset="0"/>
              </a:rPr>
              <a:t>NU SKIN</a:t>
            </a:r>
            <a:r>
              <a:rPr lang="zh-CN" altLang="en-US" sz="3200" b="1" dirty="0"/>
              <a:t>中国的询问</a:t>
            </a:r>
            <a:r>
              <a:rPr lang="en-US" altLang="zh-CN" sz="3200" b="1" dirty="0"/>
              <a:t> </a:t>
            </a:r>
          </a:p>
          <a:p>
            <a:pPr>
              <a:lnSpc>
                <a:spcPct val="140000"/>
              </a:lnSpc>
              <a:defRPr/>
            </a:pPr>
            <a:r>
              <a:rPr lang="zh-CN" altLang="en-US" sz="3200" b="1" dirty="0"/>
              <a:t>欢迎随时垂询事业伙伴发展部</a:t>
            </a:r>
            <a:endParaRPr lang="en-US" altLang="zh-CN" sz="3200" b="1" dirty="0"/>
          </a:p>
          <a:p>
            <a:pPr>
              <a:lnSpc>
                <a:spcPct val="140000"/>
              </a:lnSpc>
              <a:defRPr/>
            </a:pPr>
            <a:r>
              <a:rPr lang="zh-CN" altLang="en-US" sz="3200" b="1" dirty="0"/>
              <a:t>我们恭候您的来信：</a:t>
            </a:r>
            <a:endParaRPr lang="en-US" altLang="zh-CN" sz="3200" b="1" dirty="0"/>
          </a:p>
          <a:p>
            <a:pPr>
              <a:lnSpc>
                <a:spcPct val="150000"/>
              </a:lnSpc>
              <a:defRPr/>
            </a:pPr>
            <a:r>
              <a:rPr lang="en-US" altLang="zh-CN" sz="3200" b="1" dirty="0">
                <a:solidFill>
                  <a:srgbClr val="0000FF"/>
                </a:solidFill>
                <a:hlinkClick r:id="rId3"/>
              </a:rPr>
              <a:t>48hrs_reply_china@corp.nuskin.net</a:t>
            </a:r>
            <a:endParaRPr lang="en-US" altLang="zh-CN" sz="4400" dirty="0"/>
          </a:p>
        </p:txBody>
      </p:sp>
      <p:sp>
        <p:nvSpPr>
          <p:cNvPr id="50179" name="TextBox 3"/>
          <p:cNvSpPr txBox="1">
            <a:spLocks noChangeArrowheads="1"/>
          </p:cNvSpPr>
          <p:nvPr/>
        </p:nvSpPr>
        <p:spPr bwMode="auto">
          <a:xfrm>
            <a:off x="285750" y="3357563"/>
            <a:ext cx="9144000" cy="3232150"/>
          </a:xfrm>
          <a:prstGeom prst="rect">
            <a:avLst/>
          </a:prstGeom>
          <a:noFill/>
          <a:ln w="9525">
            <a:noFill/>
            <a:miter lim="800000"/>
            <a:headEnd/>
            <a:tailEnd/>
          </a:ln>
        </p:spPr>
        <p:txBody>
          <a:bodyPr>
            <a:spAutoFit/>
          </a:bodyPr>
          <a:lstStyle/>
          <a:p>
            <a:pPr>
              <a:lnSpc>
                <a:spcPct val="150000"/>
              </a:lnSpc>
            </a:pPr>
            <a:r>
              <a:rPr lang="zh-CN" altLang="en-US" sz="3200" b="1"/>
              <a:t>或您的来电 </a:t>
            </a:r>
            <a:r>
              <a:rPr lang="en-US" altLang="zh-CN" sz="2000" b="1"/>
              <a:t>(</a:t>
            </a:r>
            <a:r>
              <a:rPr lang="zh-CN" altLang="en-US" sz="2000" b="1"/>
              <a:t>业务咨询及产品订购热线，周一至周五</a:t>
            </a:r>
            <a:r>
              <a:rPr lang="en-US" altLang="zh-CN" sz="2000" b="1"/>
              <a:t>10:00-19:00)</a:t>
            </a:r>
            <a:r>
              <a:rPr lang="en-US" altLang="zh-CN" sz="2000" b="1">
                <a:solidFill>
                  <a:srgbClr val="FF0000"/>
                </a:solidFill>
              </a:rPr>
              <a:t>   </a:t>
            </a:r>
            <a:endParaRPr lang="en-US" altLang="zh-CN" sz="2800" b="1">
              <a:solidFill>
                <a:srgbClr val="FF0000"/>
              </a:solidFill>
            </a:endParaRPr>
          </a:p>
          <a:p>
            <a:pPr>
              <a:lnSpc>
                <a:spcPct val="150000"/>
              </a:lnSpc>
            </a:pPr>
            <a:r>
              <a:rPr lang="en-US" altLang="zh-CN" sz="3600" b="1">
                <a:solidFill>
                  <a:srgbClr val="FF0000"/>
                </a:solidFill>
              </a:rPr>
              <a:t>4008-988-999  </a:t>
            </a:r>
            <a:r>
              <a:rPr lang="en-US" altLang="zh-CN" sz="2800" b="1"/>
              <a:t>(</a:t>
            </a:r>
            <a:r>
              <a:rPr lang="zh-CN" altLang="en-US" sz="2800" b="1"/>
              <a:t>境内拨打</a:t>
            </a:r>
            <a:r>
              <a:rPr lang="en-US" altLang="zh-CN" sz="2800" b="1"/>
              <a:t>)</a:t>
            </a:r>
          </a:p>
          <a:p>
            <a:pPr>
              <a:lnSpc>
                <a:spcPct val="150000"/>
              </a:lnSpc>
            </a:pPr>
            <a:r>
              <a:rPr lang="en-US" altLang="zh-CN" sz="3600" b="1">
                <a:solidFill>
                  <a:srgbClr val="FF0000"/>
                </a:solidFill>
              </a:rPr>
              <a:t>+86-4008-988-999  </a:t>
            </a:r>
            <a:r>
              <a:rPr lang="en-US" altLang="zh-CN" sz="2800" b="1"/>
              <a:t>(</a:t>
            </a:r>
            <a:r>
              <a:rPr lang="zh-CN" altLang="en-US" sz="2800" b="1"/>
              <a:t>境外拨打</a:t>
            </a:r>
            <a:r>
              <a:rPr lang="en-US" altLang="zh-CN" sz="2800" b="1"/>
              <a:t>)</a:t>
            </a:r>
            <a:endParaRPr lang="en-US" altLang="zh-CN" sz="3200" b="1"/>
          </a:p>
          <a:p>
            <a:pPr>
              <a:lnSpc>
                <a:spcPct val="150000"/>
              </a:lnSpc>
            </a:pPr>
            <a:endParaRPr lang="zh-CN" altLang="en-US" sz="32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p:cNvSpPr txBox="1">
            <a:spLocks noChangeArrowheads="1"/>
          </p:cNvSpPr>
          <p:nvPr/>
        </p:nvSpPr>
        <p:spPr bwMode="auto">
          <a:xfrm>
            <a:off x="1500188" y="2357438"/>
            <a:ext cx="6429375" cy="1108075"/>
          </a:xfrm>
          <a:prstGeom prst="rect">
            <a:avLst/>
          </a:prstGeom>
          <a:noFill/>
          <a:ln w="9525">
            <a:noFill/>
            <a:miter lim="800000"/>
            <a:headEnd/>
            <a:tailEnd/>
          </a:ln>
        </p:spPr>
        <p:txBody>
          <a:bodyPr>
            <a:spAutoFit/>
          </a:bodyPr>
          <a:lstStyle/>
          <a:p>
            <a:pPr algn="ctr"/>
            <a:r>
              <a:rPr lang="zh-CN" altLang="en-US" sz="6600" b="1">
                <a:solidFill>
                  <a:srgbClr val="0000CC"/>
                </a:solidFill>
              </a:rPr>
              <a:t>谢谢！</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642938" y="571500"/>
            <a:ext cx="7772400" cy="1143000"/>
          </a:xfrm>
        </p:spPr>
        <p:txBody>
          <a:bodyPr/>
          <a:lstStyle/>
          <a:p>
            <a:pPr eaLnBrk="1" hangingPunct="1"/>
            <a:r>
              <a:rPr lang="en-US" altLang="zh-TW" b="1" smtClean="0">
                <a:ea typeface="楷体_GB2312" pitchFamily="49" charset="-122"/>
              </a:rPr>
              <a:t>NU SKIN</a:t>
            </a:r>
            <a:r>
              <a:rPr lang="zh-CN" altLang="en-US" b="1" smtClean="0"/>
              <a:t>中国抗衰老产品系列</a:t>
            </a:r>
          </a:p>
        </p:txBody>
      </p:sp>
      <p:sp>
        <p:nvSpPr>
          <p:cNvPr id="9219" name="Text Box 8"/>
          <p:cNvSpPr txBox="1">
            <a:spLocks noChangeArrowheads="1"/>
          </p:cNvSpPr>
          <p:nvPr/>
        </p:nvSpPr>
        <p:spPr bwMode="auto">
          <a:xfrm>
            <a:off x="1071563" y="1857375"/>
            <a:ext cx="7162800" cy="3324225"/>
          </a:xfrm>
          <a:prstGeom prst="rect">
            <a:avLst/>
          </a:prstGeom>
          <a:noFill/>
          <a:ln w="9525">
            <a:noFill/>
            <a:miter lim="800000"/>
            <a:headEnd/>
            <a:tailEnd/>
          </a:ln>
        </p:spPr>
        <p:txBody>
          <a:bodyPr>
            <a:spAutoFit/>
          </a:bodyPr>
          <a:lstStyle/>
          <a:p>
            <a:pPr>
              <a:lnSpc>
                <a:spcPct val="150000"/>
              </a:lnSpc>
              <a:buFontTx/>
              <a:buChar char="•"/>
              <a:defRPr/>
            </a:pPr>
            <a:r>
              <a:rPr lang="zh-CN" altLang="en-US" sz="3200" b="1" dirty="0"/>
              <a:t>  </a:t>
            </a:r>
            <a:r>
              <a:rPr lang="en-US" altLang="zh-TW" sz="3200" b="1" dirty="0">
                <a:latin typeface="+mn-lt"/>
                <a:ea typeface="楷体_GB2312" pitchFamily="49" charset="-122"/>
              </a:rPr>
              <a:t>NU SKIN</a:t>
            </a:r>
            <a:r>
              <a:rPr lang="zh-CN" altLang="zh-CN" sz="3200" b="1" dirty="0"/>
              <a:t>个人保养品系列</a:t>
            </a:r>
          </a:p>
          <a:p>
            <a:pPr>
              <a:lnSpc>
                <a:spcPct val="150000"/>
              </a:lnSpc>
              <a:buFontTx/>
              <a:buChar char="•"/>
              <a:defRPr/>
            </a:pPr>
            <a:r>
              <a:rPr lang="en-US" altLang="zh-CN" sz="3200" b="1" dirty="0">
                <a:latin typeface="宋体" pitchFamily="2" charset="-122"/>
              </a:rPr>
              <a:t> </a:t>
            </a:r>
            <a:r>
              <a:rPr lang="zh-CN" altLang="en-US" sz="3200" b="1" dirty="0">
                <a:latin typeface="宋体" pitchFamily="2" charset="-122"/>
              </a:rPr>
              <a:t>华</a:t>
            </a:r>
            <a:r>
              <a:rPr lang="zh-CN" altLang="zh-CN" sz="3200" b="1" dirty="0">
                <a:latin typeface="宋体" pitchFamily="2" charset="-122"/>
              </a:rPr>
              <a:t>茂</a:t>
            </a:r>
            <a:r>
              <a:rPr lang="zh-CN" altLang="en-US" sz="3200" b="1" dirty="0">
                <a:latin typeface="宋体" pitchFamily="2" charset="-122"/>
              </a:rPr>
              <a:t>营养补充品</a:t>
            </a:r>
            <a:r>
              <a:rPr lang="zh-CN" altLang="zh-CN" sz="3200" b="1" dirty="0">
                <a:latin typeface="宋体" pitchFamily="2" charset="-122"/>
              </a:rPr>
              <a:t>系列</a:t>
            </a:r>
            <a:endParaRPr lang="en-US" altLang="zh-CN" sz="3200" b="1" dirty="0">
              <a:latin typeface="宋体" pitchFamily="2" charset="-122"/>
            </a:endParaRPr>
          </a:p>
          <a:p>
            <a:pPr>
              <a:lnSpc>
                <a:spcPct val="150000"/>
              </a:lnSpc>
              <a:buFontTx/>
              <a:buChar char="•"/>
              <a:defRPr/>
            </a:pPr>
            <a:r>
              <a:rPr lang="en-US" altLang="zh-CN" sz="3200" b="1" dirty="0">
                <a:latin typeface="+mn-lt"/>
              </a:rPr>
              <a:t>  </a:t>
            </a:r>
            <a:r>
              <a:rPr lang="en-US" altLang="zh-CN" sz="3200" b="1" dirty="0" err="1">
                <a:latin typeface="+mn-lt"/>
              </a:rPr>
              <a:t>ageLOC</a:t>
            </a:r>
            <a:r>
              <a:rPr lang="en-US" altLang="zh-CN" sz="3200" b="1" dirty="0">
                <a:latin typeface="+mn-lt"/>
              </a:rPr>
              <a:t> </a:t>
            </a:r>
            <a:r>
              <a:rPr lang="zh-CN" altLang="en-US" sz="3200" b="1" dirty="0">
                <a:latin typeface="宋体" pitchFamily="2" charset="-122"/>
              </a:rPr>
              <a:t>系列</a:t>
            </a:r>
            <a:endParaRPr lang="en-US" altLang="zh-CN" sz="3200" b="1" dirty="0">
              <a:latin typeface="宋体" pitchFamily="2" charset="-122"/>
            </a:endParaRPr>
          </a:p>
          <a:p>
            <a:pPr>
              <a:defRPr/>
            </a:pPr>
            <a:endParaRPr lang="zh-TW" altLang="zh-CN" dirty="0">
              <a:latin typeface="宋体" pitchFamily="2" charset="-122"/>
            </a:endParaRPr>
          </a:p>
          <a:p>
            <a:pPr>
              <a:buFontTx/>
              <a:buBlip>
                <a:blip r:embed="rId3"/>
              </a:buBlip>
              <a:defRPr/>
            </a:pPr>
            <a:r>
              <a:rPr lang="zh-CN" altLang="en-US" sz="2400" dirty="0">
                <a:latin typeface="宋体" pitchFamily="2" charset="-122"/>
              </a:rPr>
              <a:t> 详细资料请参照相关产品目录</a:t>
            </a:r>
            <a:r>
              <a:rPr lang="en-US" altLang="zh-CN" sz="2400" dirty="0">
                <a:latin typeface="宋体" pitchFamily="2" charset="-122"/>
              </a:rPr>
              <a:t>: http://china.nuskin.com/products.html</a:t>
            </a:r>
            <a:endParaRPr lang="zh-CN" altLang="en-US" sz="2800" dirty="0">
              <a:latin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ctrTitle"/>
          </p:nvPr>
        </p:nvSpPr>
        <p:spPr>
          <a:xfrm>
            <a:off x="500063" y="2143125"/>
            <a:ext cx="7772400" cy="1143000"/>
          </a:xfrm>
        </p:spPr>
        <p:txBody>
          <a:bodyPr rtlCol="0">
            <a:normAutofit fontScale="90000"/>
          </a:bodyPr>
          <a:lstStyle/>
          <a:p>
            <a:pPr eaLnBrk="1" fontAlgn="auto" hangingPunct="1">
              <a:spcAft>
                <a:spcPts val="0"/>
              </a:spcAft>
              <a:defRPr/>
            </a:pPr>
            <a:r>
              <a:rPr lang="zh-CN" altLang="en-US" b="1" dirty="0" smtClean="0"/>
              <a:t>中国市场经营模式</a:t>
            </a:r>
            <a:r>
              <a:rPr lang="en-US" altLang="zh-CN" b="1" dirty="0" smtClean="0"/>
              <a:t/>
            </a:r>
            <a:br>
              <a:rPr lang="en-US" altLang="zh-CN" b="1" dirty="0" smtClean="0"/>
            </a:br>
            <a:r>
              <a:rPr lang="en-US" altLang="zh-CN" b="1" dirty="0" smtClean="0"/>
              <a:t/>
            </a:r>
            <a:br>
              <a:rPr lang="en-US" altLang="zh-CN" b="1" dirty="0" smtClean="0"/>
            </a:br>
            <a:r>
              <a:rPr lang="en-US" altLang="zh-CN" b="1" dirty="0" smtClean="0"/>
              <a:t>(</a:t>
            </a:r>
            <a:r>
              <a:rPr lang="zh-CN" altLang="en-US" b="1" dirty="0" smtClean="0"/>
              <a:t>零售店铺  </a:t>
            </a:r>
            <a:r>
              <a:rPr lang="en-US" altLang="zh-CN" b="1" dirty="0" smtClean="0"/>
              <a:t>+</a:t>
            </a:r>
            <a:r>
              <a:rPr lang="zh-CN" altLang="en-US" b="1" dirty="0" smtClean="0"/>
              <a:t> 销售人员</a:t>
            </a:r>
            <a:r>
              <a:rPr lang="en-US" altLang="zh-CN" b="1" dirty="0" smtClean="0"/>
              <a:t>)</a:t>
            </a:r>
            <a:endParaRPr lang="zh-TW"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57250" y="1643063"/>
            <a:ext cx="7620000" cy="4570412"/>
          </a:xfrm>
          <a:prstGeom prst="rect">
            <a:avLst/>
          </a:prstGeom>
          <a:noFill/>
          <a:ln w="9525">
            <a:noFill/>
            <a:miter lim="800000"/>
            <a:headEnd/>
            <a:tailEnd/>
          </a:ln>
        </p:spPr>
        <p:txBody>
          <a:bodyPr/>
          <a:lstStyle/>
          <a:p>
            <a:pPr marL="609600" indent="-609600">
              <a:spcBef>
                <a:spcPct val="20000"/>
              </a:spcBef>
              <a:buFontTx/>
              <a:buChar char="•"/>
            </a:pPr>
            <a:endParaRPr lang="zh-CN" altLang="zh-TW" sz="1000">
              <a:latin typeface="华文中宋" pitchFamily="2" charset="-122"/>
              <a:ea typeface="华文中宋" pitchFamily="2" charset="-122"/>
            </a:endParaRPr>
          </a:p>
          <a:p>
            <a:pPr marL="609600" indent="-609600">
              <a:spcBef>
                <a:spcPct val="20000"/>
              </a:spcBef>
            </a:pPr>
            <a:r>
              <a:rPr lang="zh-TW" altLang="zh-TW" sz="3400" b="1"/>
              <a:t>零售顾客</a:t>
            </a:r>
          </a:p>
          <a:p>
            <a:pPr marL="609600" indent="-609600">
              <a:spcBef>
                <a:spcPct val="20000"/>
              </a:spcBef>
            </a:pPr>
            <a:endParaRPr lang="zh-TW" altLang="zh-TW" sz="3200" b="1"/>
          </a:p>
          <a:p>
            <a:pPr marL="609600" indent="-609600">
              <a:spcBef>
                <a:spcPct val="20000"/>
              </a:spcBef>
            </a:pPr>
            <a:r>
              <a:rPr lang="zh-CN" altLang="zh-TW" sz="3000" b="1"/>
              <a:t>零售顾客以零售价购买产品，与其它零</a:t>
            </a:r>
          </a:p>
          <a:p>
            <a:pPr marL="609600" indent="-609600">
              <a:spcBef>
                <a:spcPct val="20000"/>
              </a:spcBef>
            </a:pPr>
            <a:r>
              <a:rPr lang="zh-TW" altLang="zh-TW" sz="3000" b="1"/>
              <a:t>售企业</a:t>
            </a:r>
            <a:r>
              <a:rPr lang="zh-CN" altLang="en-US" sz="3000" b="1"/>
              <a:t>相同</a:t>
            </a:r>
            <a:endParaRPr lang="zh-TW" altLang="zh-TW" sz="3000" b="1"/>
          </a:p>
          <a:p>
            <a:pPr marL="609600" indent="-609600">
              <a:spcBef>
                <a:spcPct val="20000"/>
              </a:spcBef>
            </a:pPr>
            <a:endParaRPr lang="zh-CN" altLang="en-US" sz="3000"/>
          </a:p>
        </p:txBody>
      </p:sp>
      <p:sp>
        <p:nvSpPr>
          <p:cNvPr id="11267" name="Rectangle 3"/>
          <p:cNvSpPr>
            <a:spLocks noChangeArrowheads="1"/>
          </p:cNvSpPr>
          <p:nvPr/>
        </p:nvSpPr>
        <p:spPr bwMode="auto">
          <a:xfrm>
            <a:off x="500063" y="500063"/>
            <a:ext cx="8229600" cy="993775"/>
          </a:xfrm>
          <a:prstGeom prst="rect">
            <a:avLst/>
          </a:prstGeom>
          <a:noFill/>
          <a:ln w="9525">
            <a:noFill/>
            <a:miter lim="800000"/>
            <a:headEnd/>
            <a:tailEnd/>
          </a:ln>
        </p:spPr>
        <p:txBody>
          <a:bodyPr anchor="ctr"/>
          <a:lstStyle/>
          <a:p>
            <a:pPr algn="ctr"/>
            <a:r>
              <a:rPr lang="zh-CN" altLang="en-US" sz="4000" b="1"/>
              <a:t>中国市场经营模式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00063" y="1785938"/>
            <a:ext cx="8208962" cy="3429000"/>
          </a:xfrm>
          <a:prstGeom prst="rect">
            <a:avLst/>
          </a:prstGeom>
          <a:noFill/>
          <a:ln w="9525">
            <a:noFill/>
            <a:miter lim="800000"/>
            <a:headEnd/>
            <a:tailEnd/>
          </a:ln>
        </p:spPr>
        <p:txBody>
          <a:bodyPr/>
          <a:lstStyle/>
          <a:p>
            <a:pPr marL="609600" indent="-609600">
              <a:spcBef>
                <a:spcPct val="20000"/>
              </a:spcBef>
            </a:pPr>
            <a:r>
              <a:rPr lang="zh-CN" altLang="zh-CN" sz="2800" b="1">
                <a:latin typeface="宋体" pitchFamily="2" charset="-122"/>
              </a:rPr>
              <a:t>成为优惠顾客可享</a:t>
            </a:r>
            <a:r>
              <a:rPr lang="zh-CN" altLang="zh-TW" sz="2800" b="1">
                <a:solidFill>
                  <a:srgbClr val="FF0000"/>
                </a:solidFill>
                <a:latin typeface="宋体" pitchFamily="2" charset="-122"/>
              </a:rPr>
              <a:t>9</a:t>
            </a:r>
            <a:r>
              <a:rPr lang="zh-CN" altLang="zh-CN" sz="2800" b="1">
                <a:solidFill>
                  <a:srgbClr val="FF0000"/>
                </a:solidFill>
                <a:latin typeface="宋体" pitchFamily="2" charset="-122"/>
              </a:rPr>
              <a:t>折优惠</a:t>
            </a:r>
            <a:r>
              <a:rPr lang="zh-CN" altLang="zh-CN" sz="2800" b="1">
                <a:latin typeface="宋体" pitchFamily="2" charset="-122"/>
              </a:rPr>
              <a:t>购买产品</a:t>
            </a:r>
          </a:p>
          <a:p>
            <a:pPr marL="990600" lvl="1" indent="-533400">
              <a:lnSpc>
                <a:spcPct val="140000"/>
              </a:lnSpc>
              <a:spcBef>
                <a:spcPct val="20000"/>
              </a:spcBef>
              <a:buFontTx/>
              <a:buChar char="–"/>
            </a:pPr>
            <a:r>
              <a:rPr lang="zh-CN" altLang="en-US" sz="2800">
                <a:latin typeface="宋体" pitchFamily="2" charset="-122"/>
              </a:rPr>
              <a:t>一次性以零售价购买实付金额大于</a:t>
            </a:r>
            <a:r>
              <a:rPr lang="en-US" altLang="zh-CN" sz="2800">
                <a:latin typeface="宋体" pitchFamily="2" charset="-122"/>
              </a:rPr>
              <a:t>500</a:t>
            </a:r>
            <a:r>
              <a:rPr lang="zh-CN" altLang="en-US" sz="2800">
                <a:latin typeface="宋体" pitchFamily="2" charset="-122"/>
              </a:rPr>
              <a:t>元人民币的产品。</a:t>
            </a:r>
            <a:endParaRPr lang="en-US" altLang="zh-CN" sz="2800">
              <a:latin typeface="宋体" pitchFamily="2" charset="-122"/>
            </a:endParaRPr>
          </a:p>
          <a:p>
            <a:pPr marL="990600" lvl="1" indent="-533400">
              <a:lnSpc>
                <a:spcPct val="140000"/>
              </a:lnSpc>
              <a:spcBef>
                <a:spcPct val="20000"/>
              </a:spcBef>
              <a:buFontTx/>
              <a:buChar char="–"/>
            </a:pPr>
            <a:r>
              <a:rPr lang="zh-CN" altLang="en-US" sz="2800">
                <a:latin typeface="宋体" pitchFamily="2" charset="-122"/>
              </a:rPr>
              <a:t>或者加入并履行</a:t>
            </a:r>
            <a:r>
              <a:rPr lang="en-US" altLang="zh-CN" sz="2800">
                <a:latin typeface="宋体" pitchFamily="2" charset="-122"/>
              </a:rPr>
              <a:t>ARO</a:t>
            </a:r>
            <a:r>
              <a:rPr lang="zh-CN" altLang="en-US" sz="2800">
                <a:latin typeface="宋体" pitchFamily="2" charset="-122"/>
              </a:rPr>
              <a:t>计划且一次性以零售价的</a:t>
            </a:r>
            <a:r>
              <a:rPr lang="en-US" altLang="zh-CN" sz="2800">
                <a:latin typeface="宋体" pitchFamily="2" charset="-122"/>
              </a:rPr>
              <a:t>8</a:t>
            </a:r>
            <a:r>
              <a:rPr lang="zh-CN" altLang="en-US" sz="2800">
                <a:latin typeface="宋体" pitchFamily="2" charset="-122"/>
              </a:rPr>
              <a:t>折购买实付金额大于</a:t>
            </a:r>
            <a:r>
              <a:rPr lang="en-US" altLang="zh-CN" sz="2800">
                <a:latin typeface="宋体" pitchFamily="2" charset="-122"/>
              </a:rPr>
              <a:t>500</a:t>
            </a:r>
            <a:r>
              <a:rPr lang="zh-CN" altLang="en-US" sz="2800">
                <a:latin typeface="宋体" pitchFamily="2" charset="-122"/>
              </a:rPr>
              <a:t>元人民币的产品</a:t>
            </a:r>
            <a:endParaRPr lang="en-US" altLang="zh-CN" sz="2800">
              <a:latin typeface="宋体" pitchFamily="2" charset="-122"/>
            </a:endParaRPr>
          </a:p>
          <a:p>
            <a:pPr marL="990600" lvl="1" indent="-533400">
              <a:lnSpc>
                <a:spcPct val="140000"/>
              </a:lnSpc>
              <a:spcBef>
                <a:spcPct val="20000"/>
              </a:spcBef>
            </a:pPr>
            <a:endParaRPr lang="zh-CN" altLang="zh-TW" sz="1000">
              <a:latin typeface="宋体" pitchFamily="2" charset="-122"/>
            </a:endParaRPr>
          </a:p>
          <a:p>
            <a:pPr marL="990600" lvl="1" indent="-533400">
              <a:spcBef>
                <a:spcPct val="20000"/>
              </a:spcBef>
            </a:pPr>
            <a:endParaRPr lang="zh-CN" altLang="en-US" sz="4400">
              <a:latin typeface="华文中宋" pitchFamily="2" charset="-122"/>
              <a:ea typeface="华文中宋" pitchFamily="2" charset="-122"/>
            </a:endParaRPr>
          </a:p>
        </p:txBody>
      </p:sp>
      <p:sp>
        <p:nvSpPr>
          <p:cNvPr id="12291" name="Rectangle 3"/>
          <p:cNvSpPr>
            <a:spLocks noChangeArrowheads="1"/>
          </p:cNvSpPr>
          <p:nvPr/>
        </p:nvSpPr>
        <p:spPr bwMode="auto">
          <a:xfrm>
            <a:off x="457200" y="149225"/>
            <a:ext cx="8229600" cy="993775"/>
          </a:xfrm>
          <a:prstGeom prst="rect">
            <a:avLst/>
          </a:prstGeom>
          <a:noFill/>
          <a:ln w="9525">
            <a:noFill/>
            <a:miter lim="800000"/>
            <a:headEnd/>
            <a:tailEnd/>
          </a:ln>
        </p:spPr>
        <p:txBody>
          <a:bodyPr anchor="ctr"/>
          <a:lstStyle/>
          <a:p>
            <a:pPr algn="ctr"/>
            <a:endParaRPr lang="zh-CN" altLang="en-US" sz="4000" b="1"/>
          </a:p>
        </p:txBody>
      </p:sp>
      <p:sp>
        <p:nvSpPr>
          <p:cNvPr id="12292" name="TextBox 3"/>
          <p:cNvSpPr txBox="1">
            <a:spLocks noChangeArrowheads="1"/>
          </p:cNvSpPr>
          <p:nvPr/>
        </p:nvSpPr>
        <p:spPr bwMode="auto">
          <a:xfrm>
            <a:off x="2143125" y="571500"/>
            <a:ext cx="4929188" cy="984250"/>
          </a:xfrm>
          <a:prstGeom prst="rect">
            <a:avLst/>
          </a:prstGeom>
          <a:noFill/>
          <a:ln w="9525">
            <a:noFill/>
            <a:miter lim="800000"/>
            <a:headEnd/>
            <a:tailEnd/>
          </a:ln>
        </p:spPr>
        <p:txBody>
          <a:bodyPr>
            <a:spAutoFit/>
          </a:bodyPr>
          <a:lstStyle/>
          <a:p>
            <a:r>
              <a:rPr lang="zh-CN" altLang="en-US" sz="4000" b="1"/>
              <a:t>如何成为</a:t>
            </a:r>
            <a:r>
              <a:rPr lang="zh-TW" altLang="zh-CN" sz="4000" b="1"/>
              <a:t>优惠顾客</a:t>
            </a:r>
          </a:p>
          <a:p>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5" descr="扫描0013.jpg"/>
          <p:cNvPicPr>
            <a:picLocks noChangeAspect="1"/>
          </p:cNvPicPr>
          <p:nvPr/>
        </p:nvPicPr>
        <p:blipFill>
          <a:blip r:embed="rId3" cstate="print"/>
          <a:srcRect/>
          <a:stretch>
            <a:fillRect/>
          </a:stretch>
        </p:blipFill>
        <p:spPr bwMode="auto">
          <a:xfrm>
            <a:off x="0" y="-357188"/>
            <a:ext cx="9001125" cy="6715126"/>
          </a:xfrm>
          <a:prstGeom prst="rect">
            <a:avLst/>
          </a:prstGeom>
          <a:noFill/>
          <a:ln w="9525">
            <a:noFill/>
            <a:miter lim="800000"/>
            <a:headEnd/>
            <a:tailEnd/>
          </a:ln>
        </p:spPr>
      </p:pic>
      <p:sp>
        <p:nvSpPr>
          <p:cNvPr id="3" name="矩形 2"/>
          <p:cNvSpPr/>
          <p:nvPr/>
        </p:nvSpPr>
        <p:spPr>
          <a:xfrm>
            <a:off x="357188" y="1500188"/>
            <a:ext cx="214312"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0070C0"/>
                </a:solidFill>
              </a:rPr>
              <a:t>*</a:t>
            </a:r>
            <a:endParaRPr lang="zh-CN" altLang="en-US" sz="2400" dirty="0">
              <a:solidFill>
                <a:srgbClr val="0070C0"/>
              </a:solidFill>
            </a:endParaRPr>
          </a:p>
        </p:txBody>
      </p:sp>
      <p:sp>
        <p:nvSpPr>
          <p:cNvPr id="4" name="矩形 3"/>
          <p:cNvSpPr/>
          <p:nvPr/>
        </p:nvSpPr>
        <p:spPr>
          <a:xfrm>
            <a:off x="357188" y="2000250"/>
            <a:ext cx="214312"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0070C0"/>
                </a:solidFill>
              </a:rPr>
              <a:t>*</a:t>
            </a:r>
            <a:endParaRPr lang="zh-CN" altLang="en-US" sz="2400" dirty="0">
              <a:solidFill>
                <a:srgbClr val="0070C0"/>
              </a:solidFill>
            </a:endParaRPr>
          </a:p>
        </p:txBody>
      </p:sp>
      <p:sp>
        <p:nvSpPr>
          <p:cNvPr id="5" name="矩形 4"/>
          <p:cNvSpPr/>
          <p:nvPr/>
        </p:nvSpPr>
        <p:spPr>
          <a:xfrm>
            <a:off x="428625" y="4429125"/>
            <a:ext cx="142875"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0070C0"/>
                </a:solidFill>
              </a:rPr>
              <a:t>*</a:t>
            </a:r>
            <a:endParaRPr lang="zh-CN" altLang="en-US" sz="2400" dirty="0">
              <a:solidFill>
                <a:srgbClr val="0070C0"/>
              </a:solidFill>
            </a:endParaRPr>
          </a:p>
        </p:txBody>
      </p:sp>
      <p:sp>
        <p:nvSpPr>
          <p:cNvPr id="6" name="矩形 5"/>
          <p:cNvSpPr/>
          <p:nvPr/>
        </p:nvSpPr>
        <p:spPr>
          <a:xfrm>
            <a:off x="2643188" y="4429125"/>
            <a:ext cx="71437"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0070C0"/>
                </a:solidFill>
              </a:rPr>
              <a:t>*</a:t>
            </a:r>
            <a:endParaRPr lang="zh-CN" altLang="en-US" sz="2400" dirty="0">
              <a:solidFill>
                <a:srgbClr val="0070C0"/>
              </a:solidFill>
            </a:endParaRPr>
          </a:p>
        </p:txBody>
      </p:sp>
      <p:sp>
        <p:nvSpPr>
          <p:cNvPr id="7" name="矩形 6"/>
          <p:cNvSpPr/>
          <p:nvPr/>
        </p:nvSpPr>
        <p:spPr>
          <a:xfrm>
            <a:off x="5286375" y="3429000"/>
            <a:ext cx="142875"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0070C0"/>
                </a:solidFill>
              </a:rPr>
              <a:t>*</a:t>
            </a:r>
            <a:endParaRPr lang="zh-CN" altLang="en-US" sz="2400" dirty="0">
              <a:solidFill>
                <a:srgbClr val="0070C0"/>
              </a:solidFill>
            </a:endParaRPr>
          </a:p>
        </p:txBody>
      </p:sp>
      <p:sp>
        <p:nvSpPr>
          <p:cNvPr id="13320" name="TextBox 7"/>
          <p:cNvSpPr txBox="1">
            <a:spLocks noChangeArrowheads="1"/>
          </p:cNvSpPr>
          <p:nvPr/>
        </p:nvSpPr>
        <p:spPr bwMode="auto">
          <a:xfrm>
            <a:off x="571500" y="6357938"/>
            <a:ext cx="5500688" cy="369887"/>
          </a:xfrm>
          <a:prstGeom prst="rect">
            <a:avLst/>
          </a:prstGeom>
          <a:noFill/>
          <a:ln w="9525">
            <a:noFill/>
            <a:miter lim="800000"/>
            <a:headEnd/>
            <a:tailEnd/>
          </a:ln>
        </p:spPr>
        <p:txBody>
          <a:bodyPr>
            <a:spAutoFit/>
          </a:bodyPr>
          <a:lstStyle/>
          <a:p>
            <a:r>
              <a:rPr lang="zh-CN" altLang="en-US" b="1"/>
              <a:t>备注：    为必填项</a:t>
            </a:r>
          </a:p>
        </p:txBody>
      </p:sp>
      <p:sp>
        <p:nvSpPr>
          <p:cNvPr id="9" name="矩形 8"/>
          <p:cNvSpPr/>
          <p:nvPr/>
        </p:nvSpPr>
        <p:spPr>
          <a:xfrm>
            <a:off x="1357313" y="6500813"/>
            <a:ext cx="214312"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chemeClr val="tx1"/>
                </a:solidFill>
              </a:rPr>
              <a:t>*</a:t>
            </a: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4356</TotalTime>
  <Words>4529</Words>
  <Application>Microsoft Office PowerPoint</Application>
  <PresentationFormat>On-screen Show (4:3)</PresentationFormat>
  <Paragraphs>597</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主题</vt:lpstr>
      <vt:lpstr>PowerPoint Presentation</vt:lpstr>
      <vt:lpstr>PowerPoint Presentation</vt:lpstr>
      <vt:lpstr>NU SKIN中国零售店覆盖</vt:lpstr>
      <vt:lpstr>PowerPoint Presentation</vt:lpstr>
      <vt:lpstr>NU SKIN中国抗衰老产品系列</vt:lpstr>
      <vt:lpstr>中国市场经营模式  (零售店铺  + 销售人员)</vt:lpstr>
      <vt:lpstr>PowerPoint Presentation</vt:lpstr>
      <vt:lpstr>PowerPoint Presentation</vt:lpstr>
      <vt:lpstr>PowerPoint Presentation</vt:lpstr>
      <vt:lpstr>ARO-更优惠的购物折扣</vt:lpstr>
      <vt:lpstr>PowerPoint Presentation</vt:lpstr>
      <vt:lpstr>PowerPoint Presentation</vt:lpstr>
      <vt:lpstr>PowerPoint Presentation</vt:lpstr>
      <vt:lpstr>PowerPoint Presentation</vt:lpstr>
      <vt:lpstr>推广代理申请表</vt:lpstr>
      <vt:lpstr>PowerPoint Presentation</vt:lpstr>
      <vt:lpstr>PowerPoint Presentation</vt:lpstr>
      <vt:lpstr>PowerPoint Presentation</vt:lpstr>
      <vt:lpstr>PowerPoint Presentation</vt:lpstr>
      <vt:lpstr>ageLOC™修身美颜Spa  套装服务推广奖金</vt:lpstr>
      <vt:lpstr>PowerPoint Presentation</vt:lpstr>
      <vt:lpstr>PowerPoint Presentation</vt:lpstr>
      <vt:lpstr>PowerPoint Presentation</vt:lpstr>
      <vt:lpstr> 销售主任/高级销售主任/销售经理/高级销售经理/销售总监/全国销售总监季度绩效评估</vt:lpstr>
      <vt:lpstr>季度绩效评估程序 </vt:lpstr>
      <vt:lpstr>PowerPoint Presentation</vt:lpstr>
      <vt:lpstr>PowerPoint Presentation</vt:lpstr>
      <vt:lpstr>PowerPoint Presentation</vt:lpstr>
      <vt:lpstr>PowerPoint Presentation</vt:lpstr>
      <vt:lpstr>PowerPoint Presentation</vt:lpstr>
      <vt:lpstr>2014独步天下 创星登峰游考核办法</vt:lpstr>
      <vt:lpstr>2014独步天下 创星登峰游考核办法</vt:lpstr>
      <vt:lpstr>PowerPoint Presentation</vt:lpstr>
      <vt:lpstr>360°</vt:lpstr>
      <vt:lpstr>PowerPoint Presentation</vt:lpstr>
      <vt:lpstr>PowerPoint Presentation</vt:lpstr>
      <vt:lpstr> 如新商德约章</vt:lpstr>
      <vt:lpstr>PowerPoint Presentation</vt:lpstr>
      <vt:lpstr>PowerPoint Presentation</vt:lpstr>
      <vt:lpstr>培训会议的规则</vt:lpstr>
      <vt:lpstr> 培训会议报备规则（提前两周报备）</vt:lpstr>
      <vt:lpstr>培训会议规则</vt:lpstr>
      <vt:lpstr>培训会议规则</vt:lpstr>
      <vt:lpstr>直销法规学习</vt:lpstr>
      <vt:lpstr>PowerPoint Presentation</vt:lpstr>
      <vt:lpstr>PowerPoint Presentation</vt:lpstr>
      <vt:lpstr>PowerPoint Presentation</vt:lpstr>
    </vt:vector>
  </TitlesOfParts>
  <Company>NUSKIN 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sihuixiong</dc:creator>
  <cp:lastModifiedBy>Tahiti Black Pearl</cp:lastModifiedBy>
  <cp:revision>368</cp:revision>
  <dcterms:created xsi:type="dcterms:W3CDTF">2008-06-04T09:31:29Z</dcterms:created>
  <dcterms:modified xsi:type="dcterms:W3CDTF">2013-11-17T09:32:49Z</dcterms:modified>
</cp:coreProperties>
</file>